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16915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47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44" y="598593"/>
            <a:ext cx="5376863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1921087"/>
            <a:ext cx="5376863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1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194733"/>
            <a:ext cx="1545848" cy="309964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194733"/>
            <a:ext cx="4547930" cy="309964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4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911860"/>
            <a:ext cx="6183392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2447714"/>
            <a:ext cx="6183392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9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79" y="973666"/>
            <a:ext cx="3046889" cy="2320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973666"/>
            <a:ext cx="3046889" cy="2320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9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194734"/>
            <a:ext cx="6183392" cy="7069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13" y="896620"/>
            <a:ext cx="3032886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13" y="1336040"/>
            <a:ext cx="3032886" cy="19651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896620"/>
            <a:ext cx="304782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336040"/>
            <a:ext cx="3047823" cy="19651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4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43840"/>
            <a:ext cx="231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823" y="526627"/>
            <a:ext cx="3629382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097280"/>
            <a:ext cx="231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6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43840"/>
            <a:ext cx="231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7823" y="526627"/>
            <a:ext cx="3629382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097280"/>
            <a:ext cx="231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879" y="194734"/>
            <a:ext cx="6183392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79" y="973666"/>
            <a:ext cx="6183392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3390054"/>
            <a:ext cx="1613059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3390054"/>
            <a:ext cx="2419588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3212" y="3390054"/>
            <a:ext cx="1613059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4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F954AB-AD1A-216F-6FB3-4E20F034E89E}"/>
              </a:ext>
            </a:extLst>
          </p:cNvPr>
          <p:cNvSpPr txBox="1"/>
          <p:nvPr/>
        </p:nvSpPr>
        <p:spPr>
          <a:xfrm>
            <a:off x="60960" y="1459468"/>
            <a:ext cx="7025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[</a:t>
            </a:r>
            <a:r>
              <a:rPr lang="en-US" sz="1400" i="1" dirty="0">
                <a:solidFill>
                  <a:schemeClr val="accent2"/>
                </a:solidFill>
              </a:rPr>
              <a:t>s57 filename</a:t>
            </a:r>
            <a:r>
              <a:rPr lang="en-US" sz="1400" dirty="0">
                <a:solidFill>
                  <a:schemeClr val="accent2"/>
                </a:solidFill>
              </a:rPr>
              <a:t>]</a:t>
            </a:r>
            <a:r>
              <a:rPr lang="en-US" sz="1400" dirty="0"/>
              <a:t>.</a:t>
            </a:r>
            <a:r>
              <a:rPr lang="en-US" sz="1400" dirty="0" err="1"/>
              <a:t>FSv</a:t>
            </a:r>
            <a:r>
              <a:rPr lang="en-US" sz="1400" dirty="0">
                <a:solidFill>
                  <a:schemeClr val="accent6"/>
                </a:solidFill>
              </a:rPr>
              <a:t>[</a:t>
            </a:r>
            <a:r>
              <a:rPr lang="en-US" sz="1400" i="1" dirty="0">
                <a:solidFill>
                  <a:schemeClr val="accent6"/>
                </a:solidFill>
              </a:rPr>
              <a:t>version</a:t>
            </a:r>
            <a:r>
              <a:rPr lang="en-US" sz="1400" dirty="0">
                <a:solidFill>
                  <a:schemeClr val="accent6"/>
                </a:solidFill>
              </a:rPr>
              <a:t>]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4"/>
                </a:solidFill>
              </a:rPr>
              <a:t>[</a:t>
            </a:r>
            <a:r>
              <a:rPr lang="en-US" sz="1400" i="1" dirty="0">
                <a:solidFill>
                  <a:schemeClr val="accent4"/>
                </a:solidFill>
              </a:rPr>
              <a:t>HSSD year</a:t>
            </a:r>
            <a:r>
              <a:rPr lang="en-US" sz="1400" dirty="0">
                <a:solidFill>
                  <a:schemeClr val="accent4"/>
                </a:solidFill>
              </a:rPr>
              <a:t>]</a:t>
            </a:r>
          </a:p>
          <a:p>
            <a:endParaRPr lang="en-US" sz="1400" dirty="0"/>
          </a:p>
          <a:p>
            <a:r>
              <a:rPr lang="en-US" sz="1400" dirty="0"/>
              <a:t>e.g., </a:t>
            </a:r>
            <a:r>
              <a:rPr lang="en-US" sz="1400" dirty="0">
                <a:solidFill>
                  <a:schemeClr val="accent2"/>
                </a:solidFill>
              </a:rPr>
              <a:t>H13412_FFF</a:t>
            </a:r>
            <a:r>
              <a:rPr lang="en-US" sz="1400" dirty="0"/>
              <a:t>.FSv</a:t>
            </a:r>
            <a:r>
              <a:rPr lang="en-US" sz="1400" dirty="0">
                <a:solidFill>
                  <a:schemeClr val="accent6"/>
                </a:solidFill>
              </a:rPr>
              <a:t>12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4"/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317977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</TotalTime>
  <Words>20</Words>
  <Application>Microsoft Office PowerPoint</Application>
  <PresentationFormat>Personalizzato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Masetti</dc:creator>
  <cp:lastModifiedBy>Giuseppe Masetti</cp:lastModifiedBy>
  <cp:revision>5</cp:revision>
  <dcterms:created xsi:type="dcterms:W3CDTF">2023-07-08T13:08:53Z</dcterms:created>
  <dcterms:modified xsi:type="dcterms:W3CDTF">2023-07-08T14:16:11Z</dcterms:modified>
</cp:coreProperties>
</file>