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6915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70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98593"/>
            <a:ext cx="537686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921087"/>
            <a:ext cx="537686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4733"/>
            <a:ext cx="1545848" cy="3099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4733"/>
            <a:ext cx="4547930" cy="3099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911860"/>
            <a:ext cx="618339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47714"/>
            <a:ext cx="618339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4734"/>
            <a:ext cx="6183392" cy="7069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96620"/>
            <a:ext cx="303288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36040"/>
            <a:ext cx="3032886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96620"/>
            <a:ext cx="304782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36040"/>
            <a:ext cx="3047823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26627"/>
            <a:ext cx="362938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26627"/>
            <a:ext cx="362938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4734"/>
            <a:ext cx="618339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73666"/>
            <a:ext cx="618339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90054"/>
            <a:ext cx="241958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954AB-AD1A-216F-6FB3-4E20F034E89E}"/>
              </a:ext>
            </a:extLst>
          </p:cNvPr>
          <p:cNvSpPr txBox="1"/>
          <p:nvPr/>
        </p:nvSpPr>
        <p:spPr>
          <a:xfrm>
            <a:off x="60960" y="1459468"/>
            <a:ext cx="702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i="1" dirty="0">
                <a:solidFill>
                  <a:schemeClr val="accent1"/>
                </a:solidFill>
              </a:rPr>
              <a:t>grid filename</a:t>
            </a:r>
            <a:r>
              <a:rPr lang="en-US" sz="1400" dirty="0"/>
              <a:t>].</a:t>
            </a:r>
            <a:r>
              <a:rPr lang="en-US" sz="1400" dirty="0" err="1"/>
              <a:t>FFv</a:t>
            </a:r>
            <a:r>
              <a:rPr lang="en-US" sz="1400" dirty="0">
                <a:solidFill>
                  <a:schemeClr val="accent2"/>
                </a:solidFill>
              </a:rPr>
              <a:t>[</a:t>
            </a:r>
            <a:r>
              <a:rPr lang="en-US" sz="1400" i="1" dirty="0">
                <a:solidFill>
                  <a:schemeClr val="accent2"/>
                </a:solidFill>
              </a:rPr>
              <a:t>version</a:t>
            </a:r>
            <a:r>
              <a:rPr lang="en-US" sz="1400" dirty="0">
                <a:solidFill>
                  <a:schemeClr val="accent2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[</a:t>
            </a:r>
            <a:r>
              <a:rPr lang="en-US" sz="1400" i="1" dirty="0">
                <a:solidFill>
                  <a:schemeClr val="accent6"/>
                </a:solidFill>
              </a:rPr>
              <a:t>forced flier height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i="1" dirty="0">
                <a:solidFill>
                  <a:schemeClr val="accent4"/>
                </a:solidFill>
              </a:rPr>
              <a:t># checks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4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# filters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[symbol type]</a:t>
            </a:r>
          </a:p>
          <a:p>
            <a:endParaRPr lang="en-US" sz="1400" dirty="0"/>
          </a:p>
          <a:p>
            <a:r>
              <a:rPr lang="en-US" sz="1400" dirty="0"/>
              <a:t>e.g., </a:t>
            </a:r>
            <a:r>
              <a:rPr lang="en-US" sz="1400" dirty="0">
                <a:solidFill>
                  <a:schemeClr val="accent1"/>
                </a:solidFill>
              </a:rPr>
              <a:t>H13412_MB_VR_MLLW_Final</a:t>
            </a:r>
            <a:r>
              <a:rPr lang="en-US" sz="1400" dirty="0"/>
              <a:t>.FFv</a:t>
            </a:r>
            <a:r>
              <a:rPr lang="en-US" sz="1400" dirty="0">
                <a:solidFill>
                  <a:schemeClr val="accent2"/>
                </a:solidFill>
              </a:rPr>
              <a:t>9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h0_5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chk2345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flt12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bluenotes</a:t>
            </a:r>
          </a:p>
        </p:txBody>
      </p:sp>
    </p:spTree>
    <p:extLst>
      <p:ext uri="{BB962C8B-B14F-4D97-AF65-F5344CB8AC3E}">
        <p14:creationId xmlns:p14="http://schemas.microsoft.com/office/powerpoint/2010/main" val="331797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</TotalTime>
  <Words>42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Masetti</dc:creator>
  <cp:lastModifiedBy>Giuseppe Masetti</cp:lastModifiedBy>
  <cp:revision>3</cp:revision>
  <dcterms:created xsi:type="dcterms:W3CDTF">2023-07-08T13:08:53Z</dcterms:created>
  <dcterms:modified xsi:type="dcterms:W3CDTF">2023-07-08T13:37:25Z</dcterms:modified>
</cp:coreProperties>
</file>