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7169150" cy="3657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9" d="100"/>
          <a:sy n="149" d="100"/>
        </p:scale>
        <p:origin x="475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96144" y="598593"/>
            <a:ext cx="5376863" cy="1273387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6144" y="1921087"/>
            <a:ext cx="5376863" cy="883073"/>
          </a:xfrm>
        </p:spPr>
        <p:txBody>
          <a:bodyPr/>
          <a:lstStyle>
            <a:lvl1pPr marL="0" indent="0" algn="ctr">
              <a:buNone/>
              <a:defRPr sz="1280"/>
            </a:lvl1pPr>
            <a:lvl2pPr marL="243825" indent="0" algn="ctr">
              <a:buNone/>
              <a:defRPr sz="1067"/>
            </a:lvl2pPr>
            <a:lvl3pPr marL="487650" indent="0" algn="ctr">
              <a:buNone/>
              <a:defRPr sz="960"/>
            </a:lvl3pPr>
            <a:lvl4pPr marL="731474" indent="0" algn="ctr">
              <a:buNone/>
              <a:defRPr sz="853"/>
            </a:lvl4pPr>
            <a:lvl5pPr marL="975299" indent="0" algn="ctr">
              <a:buNone/>
              <a:defRPr sz="853"/>
            </a:lvl5pPr>
            <a:lvl6pPr marL="1219124" indent="0" algn="ctr">
              <a:buNone/>
              <a:defRPr sz="853"/>
            </a:lvl6pPr>
            <a:lvl7pPr marL="1462949" indent="0" algn="ctr">
              <a:buNone/>
              <a:defRPr sz="853"/>
            </a:lvl7pPr>
            <a:lvl8pPr marL="1706773" indent="0" algn="ctr">
              <a:buNone/>
              <a:defRPr sz="853"/>
            </a:lvl8pPr>
            <a:lvl9pPr marL="1950598" indent="0" algn="ctr">
              <a:buNone/>
              <a:defRPr sz="853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00B12-A2FB-4A02-B916-00002385930C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9D4F2-4F81-4A22-90AA-D23A288D530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313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00B12-A2FB-4A02-B916-00002385930C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9D4F2-4F81-4A22-90AA-D23A288D530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482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30423" y="194733"/>
            <a:ext cx="1545848" cy="3099647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2879" y="194733"/>
            <a:ext cx="4547930" cy="3099647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00B12-A2FB-4A02-B916-00002385930C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9D4F2-4F81-4A22-90AA-D23A288D530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247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00B12-A2FB-4A02-B916-00002385930C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9D4F2-4F81-4A22-90AA-D23A288D530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093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9145" y="911860"/>
            <a:ext cx="6183392" cy="152146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145" y="2447714"/>
            <a:ext cx="6183392" cy="800100"/>
          </a:xfrm>
        </p:spPr>
        <p:txBody>
          <a:bodyPr/>
          <a:lstStyle>
            <a:lvl1pPr marL="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1pPr>
            <a:lvl2pPr marL="243825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2pPr>
            <a:lvl3pPr marL="48765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3pPr>
            <a:lvl4pPr marL="731474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4pPr>
            <a:lvl5pPr marL="975299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5pPr>
            <a:lvl6pPr marL="1219124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6pPr>
            <a:lvl7pPr marL="1462949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7pPr>
            <a:lvl8pPr marL="1706773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8pPr>
            <a:lvl9pPr marL="1950598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00B12-A2FB-4A02-B916-00002385930C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9D4F2-4F81-4A22-90AA-D23A288D530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996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2879" y="973666"/>
            <a:ext cx="3046889" cy="2320714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29382" y="973666"/>
            <a:ext cx="3046889" cy="2320714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00B12-A2FB-4A02-B916-00002385930C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9D4F2-4F81-4A22-90AA-D23A288D530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695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813" y="194734"/>
            <a:ext cx="6183392" cy="70696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3813" y="896620"/>
            <a:ext cx="3032886" cy="439420"/>
          </a:xfrm>
        </p:spPr>
        <p:txBody>
          <a:bodyPr anchor="b"/>
          <a:lstStyle>
            <a:lvl1pPr marL="0" indent="0">
              <a:buNone/>
              <a:defRPr sz="1280" b="1"/>
            </a:lvl1pPr>
            <a:lvl2pPr marL="243825" indent="0">
              <a:buNone/>
              <a:defRPr sz="1067" b="1"/>
            </a:lvl2pPr>
            <a:lvl3pPr marL="487650" indent="0">
              <a:buNone/>
              <a:defRPr sz="960" b="1"/>
            </a:lvl3pPr>
            <a:lvl4pPr marL="731474" indent="0">
              <a:buNone/>
              <a:defRPr sz="853" b="1"/>
            </a:lvl4pPr>
            <a:lvl5pPr marL="975299" indent="0">
              <a:buNone/>
              <a:defRPr sz="853" b="1"/>
            </a:lvl5pPr>
            <a:lvl6pPr marL="1219124" indent="0">
              <a:buNone/>
              <a:defRPr sz="853" b="1"/>
            </a:lvl6pPr>
            <a:lvl7pPr marL="1462949" indent="0">
              <a:buNone/>
              <a:defRPr sz="853" b="1"/>
            </a:lvl7pPr>
            <a:lvl8pPr marL="1706773" indent="0">
              <a:buNone/>
              <a:defRPr sz="853" b="1"/>
            </a:lvl8pPr>
            <a:lvl9pPr marL="1950598" indent="0">
              <a:buNone/>
              <a:defRPr sz="853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3813" y="1336040"/>
            <a:ext cx="3032886" cy="1965114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29382" y="896620"/>
            <a:ext cx="3047823" cy="439420"/>
          </a:xfrm>
        </p:spPr>
        <p:txBody>
          <a:bodyPr anchor="b"/>
          <a:lstStyle>
            <a:lvl1pPr marL="0" indent="0">
              <a:buNone/>
              <a:defRPr sz="1280" b="1"/>
            </a:lvl1pPr>
            <a:lvl2pPr marL="243825" indent="0">
              <a:buNone/>
              <a:defRPr sz="1067" b="1"/>
            </a:lvl2pPr>
            <a:lvl3pPr marL="487650" indent="0">
              <a:buNone/>
              <a:defRPr sz="960" b="1"/>
            </a:lvl3pPr>
            <a:lvl4pPr marL="731474" indent="0">
              <a:buNone/>
              <a:defRPr sz="853" b="1"/>
            </a:lvl4pPr>
            <a:lvl5pPr marL="975299" indent="0">
              <a:buNone/>
              <a:defRPr sz="853" b="1"/>
            </a:lvl5pPr>
            <a:lvl6pPr marL="1219124" indent="0">
              <a:buNone/>
              <a:defRPr sz="853" b="1"/>
            </a:lvl6pPr>
            <a:lvl7pPr marL="1462949" indent="0">
              <a:buNone/>
              <a:defRPr sz="853" b="1"/>
            </a:lvl7pPr>
            <a:lvl8pPr marL="1706773" indent="0">
              <a:buNone/>
              <a:defRPr sz="853" b="1"/>
            </a:lvl8pPr>
            <a:lvl9pPr marL="1950598" indent="0">
              <a:buNone/>
              <a:defRPr sz="853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29382" y="1336040"/>
            <a:ext cx="3047823" cy="1965114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00B12-A2FB-4A02-B916-00002385930C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9D4F2-4F81-4A22-90AA-D23A288D530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958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00B12-A2FB-4A02-B916-00002385930C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9D4F2-4F81-4A22-90AA-D23A288D530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346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00B12-A2FB-4A02-B916-00002385930C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9D4F2-4F81-4A22-90AA-D23A288D530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759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813" y="243840"/>
            <a:ext cx="2312237" cy="853440"/>
          </a:xfrm>
        </p:spPr>
        <p:txBody>
          <a:bodyPr anchor="b"/>
          <a:lstStyle>
            <a:lvl1pPr>
              <a:defRPr sz="1707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7823" y="526627"/>
            <a:ext cx="3629382" cy="2599267"/>
          </a:xfrm>
        </p:spPr>
        <p:txBody>
          <a:bodyPr/>
          <a:lstStyle>
            <a:lvl1pPr>
              <a:defRPr sz="1707"/>
            </a:lvl1pPr>
            <a:lvl2pPr>
              <a:defRPr sz="1493"/>
            </a:lvl2pPr>
            <a:lvl3pPr>
              <a:defRPr sz="128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3813" y="1097280"/>
            <a:ext cx="2312237" cy="2032847"/>
          </a:xfrm>
        </p:spPr>
        <p:txBody>
          <a:bodyPr/>
          <a:lstStyle>
            <a:lvl1pPr marL="0" indent="0">
              <a:buNone/>
              <a:defRPr sz="853"/>
            </a:lvl1pPr>
            <a:lvl2pPr marL="243825" indent="0">
              <a:buNone/>
              <a:defRPr sz="747"/>
            </a:lvl2pPr>
            <a:lvl3pPr marL="487650" indent="0">
              <a:buNone/>
              <a:defRPr sz="640"/>
            </a:lvl3pPr>
            <a:lvl4pPr marL="731474" indent="0">
              <a:buNone/>
              <a:defRPr sz="533"/>
            </a:lvl4pPr>
            <a:lvl5pPr marL="975299" indent="0">
              <a:buNone/>
              <a:defRPr sz="533"/>
            </a:lvl5pPr>
            <a:lvl6pPr marL="1219124" indent="0">
              <a:buNone/>
              <a:defRPr sz="533"/>
            </a:lvl6pPr>
            <a:lvl7pPr marL="1462949" indent="0">
              <a:buNone/>
              <a:defRPr sz="533"/>
            </a:lvl7pPr>
            <a:lvl8pPr marL="1706773" indent="0">
              <a:buNone/>
              <a:defRPr sz="533"/>
            </a:lvl8pPr>
            <a:lvl9pPr marL="1950598" indent="0">
              <a:buNone/>
              <a:defRPr sz="533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00B12-A2FB-4A02-B916-00002385930C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9D4F2-4F81-4A22-90AA-D23A288D530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568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3813" y="243840"/>
            <a:ext cx="2312237" cy="853440"/>
          </a:xfrm>
        </p:spPr>
        <p:txBody>
          <a:bodyPr anchor="b"/>
          <a:lstStyle>
            <a:lvl1pPr>
              <a:defRPr sz="1707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47823" y="526627"/>
            <a:ext cx="3629382" cy="2599267"/>
          </a:xfrm>
        </p:spPr>
        <p:txBody>
          <a:bodyPr anchor="t"/>
          <a:lstStyle>
            <a:lvl1pPr marL="0" indent="0">
              <a:buNone/>
              <a:defRPr sz="1707"/>
            </a:lvl1pPr>
            <a:lvl2pPr marL="243825" indent="0">
              <a:buNone/>
              <a:defRPr sz="1493"/>
            </a:lvl2pPr>
            <a:lvl3pPr marL="487650" indent="0">
              <a:buNone/>
              <a:defRPr sz="1280"/>
            </a:lvl3pPr>
            <a:lvl4pPr marL="731474" indent="0">
              <a:buNone/>
              <a:defRPr sz="1067"/>
            </a:lvl4pPr>
            <a:lvl5pPr marL="975299" indent="0">
              <a:buNone/>
              <a:defRPr sz="1067"/>
            </a:lvl5pPr>
            <a:lvl6pPr marL="1219124" indent="0">
              <a:buNone/>
              <a:defRPr sz="1067"/>
            </a:lvl6pPr>
            <a:lvl7pPr marL="1462949" indent="0">
              <a:buNone/>
              <a:defRPr sz="1067"/>
            </a:lvl7pPr>
            <a:lvl8pPr marL="1706773" indent="0">
              <a:buNone/>
              <a:defRPr sz="1067"/>
            </a:lvl8pPr>
            <a:lvl9pPr marL="1950598" indent="0">
              <a:buNone/>
              <a:defRPr sz="1067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3813" y="1097280"/>
            <a:ext cx="2312237" cy="2032847"/>
          </a:xfrm>
        </p:spPr>
        <p:txBody>
          <a:bodyPr/>
          <a:lstStyle>
            <a:lvl1pPr marL="0" indent="0">
              <a:buNone/>
              <a:defRPr sz="853"/>
            </a:lvl1pPr>
            <a:lvl2pPr marL="243825" indent="0">
              <a:buNone/>
              <a:defRPr sz="747"/>
            </a:lvl2pPr>
            <a:lvl3pPr marL="487650" indent="0">
              <a:buNone/>
              <a:defRPr sz="640"/>
            </a:lvl3pPr>
            <a:lvl4pPr marL="731474" indent="0">
              <a:buNone/>
              <a:defRPr sz="533"/>
            </a:lvl4pPr>
            <a:lvl5pPr marL="975299" indent="0">
              <a:buNone/>
              <a:defRPr sz="533"/>
            </a:lvl5pPr>
            <a:lvl6pPr marL="1219124" indent="0">
              <a:buNone/>
              <a:defRPr sz="533"/>
            </a:lvl6pPr>
            <a:lvl7pPr marL="1462949" indent="0">
              <a:buNone/>
              <a:defRPr sz="533"/>
            </a:lvl7pPr>
            <a:lvl8pPr marL="1706773" indent="0">
              <a:buNone/>
              <a:defRPr sz="533"/>
            </a:lvl8pPr>
            <a:lvl9pPr marL="1950598" indent="0">
              <a:buNone/>
              <a:defRPr sz="533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00B12-A2FB-4A02-B916-00002385930C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9D4F2-4F81-4A22-90AA-D23A288D530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781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2879" y="194734"/>
            <a:ext cx="6183392" cy="7069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2879" y="973666"/>
            <a:ext cx="6183392" cy="2320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2879" y="3390054"/>
            <a:ext cx="1613059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500B12-A2FB-4A02-B916-00002385930C}" type="datetimeFigureOut">
              <a:rPr lang="en-US" smtClean="0"/>
              <a:t>7/8/2023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74781" y="3390054"/>
            <a:ext cx="2419588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63212" y="3390054"/>
            <a:ext cx="1613059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09D4F2-4F81-4A22-90AA-D23A288D530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742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487650" rtl="0" eaLnBrk="1" latinLnBrk="0" hangingPunct="1">
        <a:lnSpc>
          <a:spcPct val="90000"/>
        </a:lnSpc>
        <a:spcBef>
          <a:spcPct val="0"/>
        </a:spcBef>
        <a:buNone/>
        <a:defRPr sz="234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1912" indent="-121912" algn="l" defTabSz="48765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493" kern="1200">
          <a:solidFill>
            <a:schemeClr val="tx1"/>
          </a:solidFill>
          <a:latin typeface="+mn-lt"/>
          <a:ea typeface="+mn-ea"/>
          <a:cs typeface="+mn-cs"/>
        </a:defRPr>
      </a:lvl1pPr>
      <a:lvl2pPr marL="365737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1280" kern="1200">
          <a:solidFill>
            <a:schemeClr val="tx1"/>
          </a:solidFill>
          <a:latin typeface="+mn-lt"/>
          <a:ea typeface="+mn-ea"/>
          <a:cs typeface="+mn-cs"/>
        </a:defRPr>
      </a:lvl2pPr>
      <a:lvl3pPr marL="609562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1067" kern="1200">
          <a:solidFill>
            <a:schemeClr val="tx1"/>
          </a:solidFill>
          <a:latin typeface="+mn-lt"/>
          <a:ea typeface="+mn-ea"/>
          <a:cs typeface="+mn-cs"/>
        </a:defRPr>
      </a:lvl3pPr>
      <a:lvl4pPr marL="853387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11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5pPr>
      <a:lvl6pPr marL="1341036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6pPr>
      <a:lvl7pPr marL="1584861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7pPr>
      <a:lvl8pPr marL="1828686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8pPr>
      <a:lvl9pPr marL="2072510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1pPr>
      <a:lvl2pPr marL="243825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2pPr>
      <a:lvl3pPr marL="487650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3pPr>
      <a:lvl4pPr marL="731474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4pPr>
      <a:lvl5pPr marL="975299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5pPr>
      <a:lvl6pPr marL="1219124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6pPr>
      <a:lvl7pPr marL="1462949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7pPr>
      <a:lvl8pPr marL="1706773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8pPr>
      <a:lvl9pPr marL="1950598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>
            <a:extLst>
              <a:ext uri="{FF2B5EF4-FFF2-40B4-BE49-F238E27FC236}">
                <a16:creationId xmlns:a16="http://schemas.microsoft.com/office/drawing/2014/main" id="{5AF954AB-AD1A-216F-6FB3-4E20F034E89E}"/>
              </a:ext>
            </a:extLst>
          </p:cNvPr>
          <p:cNvSpPr txBox="1"/>
          <p:nvPr/>
        </p:nvSpPr>
        <p:spPr>
          <a:xfrm>
            <a:off x="60960" y="1459468"/>
            <a:ext cx="702564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</a:rPr>
              <a:t>[</a:t>
            </a:r>
            <a:r>
              <a:rPr lang="en-US" sz="1400" i="1" dirty="0">
                <a:solidFill>
                  <a:schemeClr val="accent1"/>
                </a:solidFill>
              </a:rPr>
              <a:t>grid filename</a:t>
            </a:r>
            <a:r>
              <a:rPr lang="en-US" sz="1400" dirty="0"/>
              <a:t>].</a:t>
            </a:r>
            <a:r>
              <a:rPr lang="en-US" sz="1400" dirty="0" err="1"/>
              <a:t>GQv</a:t>
            </a:r>
            <a:r>
              <a:rPr lang="en-US" sz="1400" dirty="0">
                <a:solidFill>
                  <a:schemeClr val="accent2"/>
                </a:solidFill>
              </a:rPr>
              <a:t>[</a:t>
            </a:r>
            <a:r>
              <a:rPr lang="en-US" sz="1400" i="1" dirty="0">
                <a:solidFill>
                  <a:schemeClr val="accent2"/>
                </a:solidFill>
              </a:rPr>
              <a:t>version</a:t>
            </a:r>
            <a:r>
              <a:rPr lang="en-US" sz="1400" dirty="0">
                <a:solidFill>
                  <a:schemeClr val="accent2"/>
                </a:solidFill>
              </a:rPr>
              <a:t>]</a:t>
            </a:r>
            <a:r>
              <a:rPr lang="en-US" sz="1400" dirty="0"/>
              <a:t>.</a:t>
            </a:r>
            <a:r>
              <a:rPr lang="en-US" sz="1400" dirty="0">
                <a:solidFill>
                  <a:schemeClr val="accent6"/>
                </a:solidFill>
              </a:rPr>
              <a:t>[</a:t>
            </a:r>
            <a:r>
              <a:rPr lang="en-US" sz="1400" i="1" dirty="0">
                <a:solidFill>
                  <a:schemeClr val="accent6"/>
                </a:solidFill>
              </a:rPr>
              <a:t>plot type</a:t>
            </a:r>
            <a:r>
              <a:rPr lang="en-US" sz="1400" dirty="0">
                <a:solidFill>
                  <a:schemeClr val="accent6"/>
                </a:solidFill>
              </a:rPr>
              <a:t>]</a:t>
            </a:r>
            <a:endParaRPr lang="en-US" sz="14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endParaRPr lang="en-US" sz="1400" dirty="0"/>
          </a:p>
          <a:p>
            <a:r>
              <a:rPr lang="en-US" sz="1400" dirty="0"/>
              <a:t>e.g., </a:t>
            </a:r>
            <a:r>
              <a:rPr lang="en-US" sz="1400" dirty="0">
                <a:solidFill>
                  <a:schemeClr val="accent1"/>
                </a:solidFill>
              </a:rPr>
              <a:t>H13412_MB_VR_MLLW_Final</a:t>
            </a:r>
            <a:r>
              <a:rPr lang="en-US" sz="1400" dirty="0"/>
              <a:t>.GQv</a:t>
            </a:r>
            <a:r>
              <a:rPr lang="en-US" sz="1400" dirty="0">
                <a:solidFill>
                  <a:schemeClr val="accent2"/>
                </a:solidFill>
              </a:rPr>
              <a:t>6</a:t>
            </a:r>
            <a:r>
              <a:rPr lang="en-US" sz="1400" dirty="0"/>
              <a:t>.</a:t>
            </a:r>
            <a:r>
              <a:rPr lang="en-US" sz="1400" dirty="0">
                <a:solidFill>
                  <a:schemeClr val="accent6"/>
                </a:solidFill>
              </a:rPr>
              <a:t>tvu_qc</a:t>
            </a:r>
            <a:endParaRPr lang="en-US" sz="1400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797703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Tema di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i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i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33</TotalTime>
  <Words>30</Words>
  <Application>Microsoft Office PowerPoint</Application>
  <PresentationFormat>Personalizzato</PresentationFormat>
  <Paragraphs>3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di Office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Giuseppe Masetti</dc:creator>
  <cp:lastModifiedBy>Giuseppe Masetti</cp:lastModifiedBy>
  <cp:revision>4</cp:revision>
  <dcterms:created xsi:type="dcterms:W3CDTF">2023-07-08T13:08:53Z</dcterms:created>
  <dcterms:modified xsi:type="dcterms:W3CDTF">2023-07-08T13:45:54Z</dcterms:modified>
</cp:coreProperties>
</file>