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16915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47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144" y="598593"/>
            <a:ext cx="5376863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144" y="1921087"/>
            <a:ext cx="5376863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1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8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423" y="194733"/>
            <a:ext cx="1545848" cy="309964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879" y="194733"/>
            <a:ext cx="4547930" cy="309964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4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45" y="911860"/>
            <a:ext cx="6183392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145" y="2447714"/>
            <a:ext cx="6183392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9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79" y="973666"/>
            <a:ext cx="3046889" cy="2320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9382" y="973666"/>
            <a:ext cx="3046889" cy="2320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9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194734"/>
            <a:ext cx="6183392" cy="7069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13" y="896620"/>
            <a:ext cx="3032886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813" y="1336040"/>
            <a:ext cx="3032886" cy="19651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382" y="896620"/>
            <a:ext cx="304782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9382" y="1336040"/>
            <a:ext cx="3047823" cy="19651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5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4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5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243840"/>
            <a:ext cx="231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823" y="526627"/>
            <a:ext cx="3629382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097280"/>
            <a:ext cx="231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6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243840"/>
            <a:ext cx="231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7823" y="526627"/>
            <a:ext cx="3629382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097280"/>
            <a:ext cx="231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8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879" y="194734"/>
            <a:ext cx="6183392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79" y="973666"/>
            <a:ext cx="6183392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879" y="3390054"/>
            <a:ext cx="1613059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781" y="3390054"/>
            <a:ext cx="2419588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3212" y="3390054"/>
            <a:ext cx="1613059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4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F954AB-AD1A-216F-6FB3-4E20F034E89E}"/>
              </a:ext>
            </a:extLst>
          </p:cNvPr>
          <p:cNvSpPr txBox="1"/>
          <p:nvPr/>
        </p:nvSpPr>
        <p:spPr>
          <a:xfrm>
            <a:off x="60960" y="1459468"/>
            <a:ext cx="7025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[</a:t>
            </a:r>
            <a:r>
              <a:rPr lang="en-US" sz="1400" i="1" dirty="0">
                <a:solidFill>
                  <a:schemeClr val="accent1"/>
                </a:solidFill>
              </a:rPr>
              <a:t>grid filename</a:t>
            </a:r>
            <a:r>
              <a:rPr lang="en-US" sz="1400" dirty="0"/>
              <a:t>].HFv</a:t>
            </a:r>
            <a:r>
              <a:rPr lang="en-US" sz="1400" dirty="0">
                <a:solidFill>
                  <a:schemeClr val="accent2"/>
                </a:solidFill>
              </a:rPr>
              <a:t>[</a:t>
            </a:r>
            <a:r>
              <a:rPr lang="en-US" sz="1400" i="1" dirty="0">
                <a:solidFill>
                  <a:schemeClr val="accent2"/>
                </a:solidFill>
              </a:rPr>
              <a:t>version</a:t>
            </a:r>
            <a:r>
              <a:rPr lang="en-US" sz="1400" dirty="0">
                <a:solidFill>
                  <a:schemeClr val="accent2"/>
                </a:solidFill>
              </a:rPr>
              <a:t>]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6"/>
                </a:solidFill>
              </a:rPr>
              <a:t>[all|obj|cov </a:t>
            </a:r>
            <a:r>
              <a:rPr lang="en-US" sz="1400" i="1" dirty="0">
                <a:solidFill>
                  <a:schemeClr val="accent6"/>
                </a:solidFill>
              </a:rPr>
              <a:t>based on algorithm</a:t>
            </a:r>
            <a:r>
              <a:rPr lang="en-US" sz="1400" dirty="0">
                <a:solidFill>
                  <a:schemeClr val="accent6"/>
                </a:solidFill>
              </a:rPr>
              <a:t>]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4"/>
                </a:solidFill>
              </a:rPr>
              <a:t>[</a:t>
            </a:r>
            <a:r>
              <a:rPr lang="en-US" sz="1400" i="1" dirty="0">
                <a:solidFill>
                  <a:schemeClr val="accent4"/>
                </a:solidFill>
              </a:rPr>
              <a:t>upper holiday limit</a:t>
            </a:r>
            <a:r>
              <a:rPr lang="en-US" sz="1400" dirty="0">
                <a:solidFill>
                  <a:schemeClr val="accent4"/>
                </a:solidFill>
              </a:rPr>
              <a:t>]</a:t>
            </a:r>
          </a:p>
          <a:p>
            <a:endParaRPr lang="en-US" sz="1400" dirty="0"/>
          </a:p>
          <a:p>
            <a:r>
              <a:rPr lang="en-US" sz="1400" dirty="0"/>
              <a:t>e.g</a:t>
            </a:r>
            <a:r>
              <a:rPr lang="en-US" sz="1400"/>
              <a:t>., </a:t>
            </a:r>
            <a:r>
              <a:rPr lang="en-US" sz="1400">
                <a:solidFill>
                  <a:schemeClr val="accent1"/>
                </a:solidFill>
              </a:rPr>
              <a:t>H13412_MB_VR_MLLW_Final</a:t>
            </a:r>
            <a:r>
              <a:rPr lang="en-US" sz="1400"/>
              <a:t>.</a:t>
            </a:r>
            <a:r>
              <a:rPr lang="en-US" sz="1400" dirty="0"/>
              <a:t>HFv</a:t>
            </a:r>
            <a:r>
              <a:rPr lang="en-US" sz="1400" dirty="0">
                <a:solidFill>
                  <a:schemeClr val="accent2"/>
                </a:solidFill>
              </a:rPr>
              <a:t>4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6"/>
                </a:solidFill>
              </a:rPr>
              <a:t>obj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4"/>
                </a:solidFill>
              </a:rPr>
              <a:t>1000</a:t>
            </a:r>
          </a:p>
        </p:txBody>
      </p:sp>
    </p:spTree>
    <p:extLst>
      <p:ext uri="{BB962C8B-B14F-4D97-AF65-F5344CB8AC3E}">
        <p14:creationId xmlns:p14="http://schemas.microsoft.com/office/powerpoint/2010/main" val="3317977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</TotalTime>
  <Words>40</Words>
  <Application>Microsoft Office PowerPoint</Application>
  <PresentationFormat>Personalizzato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Masetti</dc:creator>
  <cp:lastModifiedBy>Giuseppe Masetti</cp:lastModifiedBy>
  <cp:revision>3</cp:revision>
  <dcterms:created xsi:type="dcterms:W3CDTF">2023-07-08T13:08:53Z</dcterms:created>
  <dcterms:modified xsi:type="dcterms:W3CDTF">2023-07-08T13:30:55Z</dcterms:modified>
</cp:coreProperties>
</file>