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716915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475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6144" y="598593"/>
            <a:ext cx="5376863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6144" y="1921087"/>
            <a:ext cx="5376863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0B12-A2FB-4A02-B916-00002385930C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D4F2-4F81-4A22-90AA-D23A288D530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13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0B12-A2FB-4A02-B916-00002385930C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D4F2-4F81-4A22-90AA-D23A288D530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8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30423" y="194733"/>
            <a:ext cx="1545848" cy="3099647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2879" y="194733"/>
            <a:ext cx="4547930" cy="309964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0B12-A2FB-4A02-B916-00002385930C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D4F2-4F81-4A22-90AA-D23A288D530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47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0B12-A2FB-4A02-B916-00002385930C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D4F2-4F81-4A22-90AA-D23A288D530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9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145" y="911860"/>
            <a:ext cx="6183392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145" y="2447714"/>
            <a:ext cx="6183392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0B12-A2FB-4A02-B916-00002385930C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D4F2-4F81-4A22-90AA-D23A288D530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96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879" y="973666"/>
            <a:ext cx="3046889" cy="2320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29382" y="973666"/>
            <a:ext cx="3046889" cy="2320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0B12-A2FB-4A02-B916-00002385930C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D4F2-4F81-4A22-90AA-D23A288D530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95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13" y="194734"/>
            <a:ext cx="6183392" cy="70696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813" y="896620"/>
            <a:ext cx="3032886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813" y="1336040"/>
            <a:ext cx="3032886" cy="19651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29382" y="896620"/>
            <a:ext cx="3047823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29382" y="1336040"/>
            <a:ext cx="3047823" cy="19651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0B12-A2FB-4A02-B916-00002385930C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D4F2-4F81-4A22-90AA-D23A288D530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58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0B12-A2FB-4A02-B916-00002385930C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D4F2-4F81-4A22-90AA-D23A288D530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4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0B12-A2FB-4A02-B916-00002385930C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D4F2-4F81-4A22-90AA-D23A288D530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59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13" y="243840"/>
            <a:ext cx="231223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823" y="526627"/>
            <a:ext cx="3629382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813" y="1097280"/>
            <a:ext cx="231223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0B12-A2FB-4A02-B916-00002385930C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D4F2-4F81-4A22-90AA-D23A288D530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68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13" y="243840"/>
            <a:ext cx="231223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47823" y="526627"/>
            <a:ext cx="3629382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813" y="1097280"/>
            <a:ext cx="231223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0B12-A2FB-4A02-B916-00002385930C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D4F2-4F81-4A22-90AA-D23A288D530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8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879" y="194734"/>
            <a:ext cx="6183392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2879" y="973666"/>
            <a:ext cx="6183392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2879" y="3390054"/>
            <a:ext cx="1613059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00B12-A2FB-4A02-B916-00002385930C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74781" y="3390054"/>
            <a:ext cx="2419588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63212" y="3390054"/>
            <a:ext cx="1613059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9D4F2-4F81-4A22-90AA-D23A288D530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42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5AF954AB-AD1A-216F-6FB3-4E20F034E89E}"/>
              </a:ext>
            </a:extLst>
          </p:cNvPr>
          <p:cNvSpPr txBox="1"/>
          <p:nvPr/>
        </p:nvSpPr>
        <p:spPr>
          <a:xfrm>
            <a:off x="60960" y="1459468"/>
            <a:ext cx="70256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[</a:t>
            </a:r>
            <a:r>
              <a:rPr lang="en-US" sz="1400" i="1" dirty="0">
                <a:solidFill>
                  <a:schemeClr val="accent1"/>
                </a:solidFill>
              </a:rPr>
              <a:t>project</a:t>
            </a:r>
            <a:r>
              <a:rPr lang="en-US" sz="1400" dirty="0"/>
              <a:t>] .</a:t>
            </a:r>
            <a:r>
              <a:rPr lang="en-US" sz="1400" dirty="0" err="1"/>
              <a:t>SCv</a:t>
            </a:r>
            <a:r>
              <a:rPr lang="en-US" sz="1400" dirty="0">
                <a:solidFill>
                  <a:schemeClr val="accent2"/>
                </a:solidFill>
              </a:rPr>
              <a:t>[</a:t>
            </a:r>
            <a:r>
              <a:rPr lang="en-US" sz="1400" i="1" dirty="0">
                <a:solidFill>
                  <a:schemeClr val="accent2"/>
                </a:solidFill>
              </a:rPr>
              <a:t>version</a:t>
            </a:r>
            <a:r>
              <a:rPr lang="en-US" sz="1400" dirty="0">
                <a:solidFill>
                  <a:schemeClr val="accent2"/>
                </a:solidFill>
              </a:rPr>
              <a:t>]</a:t>
            </a:r>
            <a:r>
              <a:rPr lang="en-US" sz="1400" dirty="0"/>
              <a:t>.</a:t>
            </a:r>
            <a:r>
              <a:rPr lang="en-US" sz="1400" dirty="0">
                <a:solidFill>
                  <a:schemeClr val="accent6"/>
                </a:solidFill>
              </a:rPr>
              <a:t>[</a:t>
            </a:r>
            <a:r>
              <a:rPr lang="en-US" sz="1400" dirty="0" err="1">
                <a:solidFill>
                  <a:schemeClr val="accent6"/>
                </a:solidFill>
              </a:rPr>
              <a:t>project|X</a:t>
            </a:r>
            <a:r>
              <a:rPr lang="en-US" sz="1400" dirty="0">
                <a:solidFill>
                  <a:schemeClr val="accent6"/>
                </a:solidFill>
              </a:rPr>
              <a:t>#####|report]</a:t>
            </a:r>
            <a:r>
              <a:rPr lang="en-US" sz="1400" dirty="0"/>
              <a:t>.</a:t>
            </a:r>
            <a:r>
              <a:rPr lang="en-US" sz="1400" dirty="0">
                <a:solidFill>
                  <a:schemeClr val="accent4"/>
                </a:solidFill>
              </a:rPr>
              <a:t>[</a:t>
            </a:r>
            <a:r>
              <a:rPr lang="en-US" sz="1400" i="1" dirty="0">
                <a:solidFill>
                  <a:schemeClr val="accent4"/>
                </a:solidFill>
              </a:rPr>
              <a:t>HSSD year</a:t>
            </a:r>
            <a:r>
              <a:rPr lang="en-US" sz="1400" dirty="0">
                <a:solidFill>
                  <a:schemeClr val="accent4"/>
                </a:solidFill>
              </a:rPr>
              <a:t>]</a:t>
            </a:r>
            <a:r>
              <a:rPr lang="en-US" sz="1400" dirty="0"/>
              <a:t>.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[</a:t>
            </a:r>
            <a:r>
              <a:rPr lang="en-US" sz="14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profile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  <a:r>
              <a:rPr lang="en-US" sz="1400" dirty="0"/>
              <a:t>.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</a:t>
            </a:r>
            <a:r>
              <a:rPr lang="en-US" sz="14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search type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]</a:t>
            </a:r>
          </a:p>
          <a:p>
            <a:endParaRPr lang="en-US" sz="1400" dirty="0"/>
          </a:p>
          <a:p>
            <a:r>
              <a:rPr lang="en-US" sz="1400" dirty="0"/>
              <a:t>e.g., </a:t>
            </a:r>
            <a:r>
              <a:rPr lang="en-US" sz="1400" dirty="0">
                <a:solidFill>
                  <a:schemeClr val="accent1"/>
                </a:solidFill>
              </a:rPr>
              <a:t>OPR-A123-RA-20</a:t>
            </a:r>
            <a:r>
              <a:rPr lang="en-US" sz="1400" dirty="0"/>
              <a:t>.SCv</a:t>
            </a:r>
            <a:r>
              <a:rPr lang="en-US" sz="1400" dirty="0">
                <a:solidFill>
                  <a:schemeClr val="accent2"/>
                </a:solidFill>
              </a:rPr>
              <a:t>4</a:t>
            </a:r>
            <a:r>
              <a:rPr lang="en-US" sz="1400" dirty="0"/>
              <a:t>.</a:t>
            </a:r>
            <a:r>
              <a:rPr lang="en-US" sz="1400" dirty="0">
                <a:solidFill>
                  <a:schemeClr val="accent6"/>
                </a:solidFill>
              </a:rPr>
              <a:t>project</a:t>
            </a:r>
            <a:r>
              <a:rPr lang="en-US" sz="1400" dirty="0"/>
              <a:t>.</a:t>
            </a:r>
            <a:r>
              <a:rPr lang="en-US" sz="1400" dirty="0">
                <a:solidFill>
                  <a:schemeClr val="accent4"/>
                </a:solidFill>
              </a:rPr>
              <a:t>2021</a:t>
            </a:r>
            <a:r>
              <a:rPr lang="en-US" sz="1400" dirty="0"/>
              <a:t>.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field</a:t>
            </a:r>
            <a:r>
              <a:rPr lang="en-US" sz="1400" dirty="0"/>
              <a:t>.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exh</a:t>
            </a:r>
          </a:p>
        </p:txBody>
      </p:sp>
    </p:spTree>
    <p:extLst>
      <p:ext uri="{BB962C8B-B14F-4D97-AF65-F5344CB8AC3E}">
        <p14:creationId xmlns:p14="http://schemas.microsoft.com/office/powerpoint/2010/main" val="33179770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38</TotalTime>
  <Words>37</Words>
  <Application>Microsoft Office PowerPoint</Application>
  <PresentationFormat>Personalizzato</PresentationFormat>
  <Paragraphs>3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Giuseppe Masetti</dc:creator>
  <cp:lastModifiedBy>Giuseppe Masetti</cp:lastModifiedBy>
  <cp:revision>6</cp:revision>
  <dcterms:created xsi:type="dcterms:W3CDTF">2023-07-08T13:08:53Z</dcterms:created>
  <dcterms:modified xsi:type="dcterms:W3CDTF">2023-07-08T14:57:11Z</dcterms:modified>
</cp:coreProperties>
</file>