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9"/>
  </p:notesMasterIdLst>
  <p:sldIdLst>
    <p:sldId id="388" r:id="rId2"/>
    <p:sldId id="574" r:id="rId3"/>
    <p:sldId id="575" r:id="rId4"/>
    <p:sldId id="587" r:id="rId5"/>
    <p:sldId id="597" r:id="rId6"/>
    <p:sldId id="598" r:id="rId7"/>
    <p:sldId id="599" r:id="rId8"/>
    <p:sldId id="576" r:id="rId9"/>
    <p:sldId id="595" r:id="rId10"/>
    <p:sldId id="577" r:id="rId11"/>
    <p:sldId id="578" r:id="rId12"/>
    <p:sldId id="596" r:id="rId13"/>
    <p:sldId id="579" r:id="rId14"/>
    <p:sldId id="580" r:id="rId15"/>
    <p:sldId id="581" r:id="rId16"/>
    <p:sldId id="582" r:id="rId17"/>
    <p:sldId id="583" r:id="rId18"/>
    <p:sldId id="586" r:id="rId19"/>
    <p:sldId id="584" r:id="rId20"/>
    <p:sldId id="585" r:id="rId21"/>
    <p:sldId id="588" r:id="rId22"/>
    <p:sldId id="589" r:id="rId23"/>
    <p:sldId id="590" r:id="rId24"/>
    <p:sldId id="591" r:id="rId25"/>
    <p:sldId id="592" r:id="rId26"/>
    <p:sldId id="594" r:id="rId27"/>
    <p:sldId id="593" r:id="rId28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421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0" y="2381"/>
            <a:ext cx="1054896" cy="100777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/>
          </a:bodyPr>
          <a:lstStyle/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B 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A</a:t>
            </a:r>
          </a:p>
          <a:p>
            <a:pPr>
              <a:lnSpc>
                <a:spcPct val="70000"/>
              </a:lnSpc>
            </a:pPr>
            <a:r>
              <a:rPr lang="en-US" sz="2800" dirty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388147" y="-28749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580820" y="19695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</p:spTree>
    <p:extLst>
      <p:ext uri="{BB962C8B-B14F-4D97-AF65-F5344CB8AC3E}">
        <p14:creationId xmlns:p14="http://schemas.microsoft.com/office/powerpoint/2010/main" val="4174647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E5FBD8-8EE8-4FB9-9BCD-66A32EE3B979}"/>
              </a:ext>
            </a:extLst>
          </p:cNvPr>
          <p:cNvSpPr/>
          <p:nvPr/>
        </p:nvSpPr>
        <p:spPr>
          <a:xfrm>
            <a:off x="145255" y="-96798"/>
            <a:ext cx="623890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16867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AD65F9-9E51-46BC-ABFC-A5CF5486655D}"/>
              </a:ext>
            </a:extLst>
          </p:cNvPr>
          <p:cNvGrpSpPr/>
          <p:nvPr/>
        </p:nvGrpSpPr>
        <p:grpSpPr>
          <a:xfrm>
            <a:off x="30957" y="180972"/>
            <a:ext cx="864400" cy="485776"/>
            <a:chOff x="30957" y="383384"/>
            <a:chExt cx="864400" cy="485776"/>
          </a:xfrm>
        </p:grpSpPr>
        <p:sp>
          <p:nvSpPr>
            <p:cNvPr id="3" name="Flowchart: Process 2">
              <a:extLst>
                <a:ext uri="{FF2B5EF4-FFF2-40B4-BE49-F238E27FC236}">
                  <a16:creationId xmlns:a16="http://schemas.microsoft.com/office/drawing/2014/main" id="{F6C82460-D331-4AE1-8FB7-B6B9A5104FD0}"/>
                </a:ext>
              </a:extLst>
            </p:cNvPr>
            <p:cNvSpPr/>
            <p:nvPr/>
          </p:nvSpPr>
          <p:spPr>
            <a:xfrm>
              <a:off x="30957" y="383384"/>
              <a:ext cx="721518" cy="483394"/>
            </a:xfrm>
            <a:prstGeom prst="flowChartProces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22A250A0-7CBC-4D93-B88C-3C6E1F6D88DB}"/>
                </a:ext>
              </a:extLst>
            </p:cNvPr>
            <p:cNvSpPr/>
            <p:nvPr/>
          </p:nvSpPr>
          <p:spPr>
            <a:xfrm>
              <a:off x="33345" y="550072"/>
              <a:ext cx="862012" cy="319088"/>
            </a:xfrm>
            <a:prstGeom prst="parallelogram">
              <a:avLst>
                <a:gd name="adj" fmla="val 50000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3F72AC7-8BC2-4073-9A59-167134A324F8}"/>
              </a:ext>
            </a:extLst>
          </p:cNvPr>
          <p:cNvSpPr/>
          <p:nvPr/>
        </p:nvSpPr>
        <p:spPr>
          <a:xfrm>
            <a:off x="325545" y="-41494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932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9B87DCFC-3693-4370-8687-4BCE6D6ABA22}"/>
              </a:ext>
            </a:extLst>
          </p:cNvPr>
          <p:cNvSpPr/>
          <p:nvPr/>
        </p:nvSpPr>
        <p:spPr>
          <a:xfrm>
            <a:off x="141682" y="63103"/>
            <a:ext cx="445293" cy="57388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42A39EFA-EDE9-4635-AAC5-4F5237F885BF}"/>
              </a:ext>
            </a:extLst>
          </p:cNvPr>
          <p:cNvSpPr/>
          <p:nvPr/>
        </p:nvSpPr>
        <p:spPr>
          <a:xfrm>
            <a:off x="86918" y="152219"/>
            <a:ext cx="445293" cy="573882"/>
          </a:xfrm>
          <a:prstGeom prst="snip1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52CE31F-6F9A-49B4-9369-47D3E07344C4}"/>
              </a:ext>
            </a:extLst>
          </p:cNvPr>
          <p:cNvSpPr/>
          <p:nvPr/>
        </p:nvSpPr>
        <p:spPr>
          <a:xfrm>
            <a:off x="32155" y="250029"/>
            <a:ext cx="445293" cy="573882"/>
          </a:xfrm>
          <a:prstGeom prst="snip1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F72AC7-8BC2-4073-9A59-167134A324F8}"/>
              </a:ext>
            </a:extLst>
          </p:cNvPr>
          <p:cNvSpPr/>
          <p:nvPr/>
        </p:nvSpPr>
        <p:spPr>
          <a:xfrm>
            <a:off x="325545" y="-41494"/>
            <a:ext cx="69602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>
                    <a:lumMod val="50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8918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1856</TotalTime>
  <Words>24</Words>
  <Application>Microsoft Office PowerPoint</Application>
  <PresentationFormat>Custom</PresentationFormat>
  <Paragraphs>20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Cooper Black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140</cp:revision>
  <dcterms:created xsi:type="dcterms:W3CDTF">2017-10-16T16:11:20Z</dcterms:created>
  <dcterms:modified xsi:type="dcterms:W3CDTF">2021-10-01T20:12:07Z</dcterms:modified>
</cp:coreProperties>
</file>