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388" r:id="rId2"/>
    <p:sldId id="574" r:id="rId3"/>
    <p:sldId id="575" r:id="rId4"/>
    <p:sldId id="587" r:id="rId5"/>
    <p:sldId id="597" r:id="rId6"/>
    <p:sldId id="576" r:id="rId7"/>
    <p:sldId id="595" r:id="rId8"/>
    <p:sldId id="577" r:id="rId9"/>
    <p:sldId id="578" r:id="rId10"/>
    <p:sldId id="596" r:id="rId11"/>
    <p:sldId id="579" r:id="rId12"/>
    <p:sldId id="580" r:id="rId13"/>
    <p:sldId id="581" r:id="rId14"/>
    <p:sldId id="582" r:id="rId15"/>
    <p:sldId id="583" r:id="rId16"/>
    <p:sldId id="586" r:id="rId17"/>
    <p:sldId id="584" r:id="rId18"/>
    <p:sldId id="585" r:id="rId19"/>
    <p:sldId id="588" r:id="rId20"/>
    <p:sldId id="589" r:id="rId21"/>
    <p:sldId id="590" r:id="rId22"/>
    <p:sldId id="591" r:id="rId23"/>
    <p:sldId id="592" r:id="rId24"/>
    <p:sldId id="594" r:id="rId25"/>
    <p:sldId id="593" r:id="rId26"/>
  </p:sldIdLst>
  <p:sldSz cx="9144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55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3360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FD435-C119-4590-9D53-7CAF83F19020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CE23A-BB01-46B4-BDD6-2DE3EFA8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2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1pPr>
    <a:lvl2pPr marL="76170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2pPr>
    <a:lvl3pPr marL="152339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3pPr>
    <a:lvl4pPr marL="228509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4pPr>
    <a:lvl5pPr marL="304678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5pPr>
    <a:lvl6pPr marL="380848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6pPr>
    <a:lvl7pPr marL="457017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7pPr>
    <a:lvl8pPr marL="533187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8pPr>
    <a:lvl9pPr marL="609356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" y="149648"/>
            <a:ext cx="777240" cy="318347"/>
          </a:xfrm>
        </p:spPr>
        <p:txBody>
          <a:bodyPr anchor="b"/>
          <a:lstStyle>
            <a:lvl1pPr algn="ctr">
              <a:defRPr sz="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480272"/>
            <a:ext cx="685800" cy="220768"/>
          </a:xfrm>
        </p:spPr>
        <p:txBody>
          <a:bodyPr/>
          <a:lstStyle>
            <a:lvl1pPr marL="0" indent="0" algn="ctr">
              <a:buNone/>
              <a:defRPr sz="240"/>
            </a:lvl1pPr>
            <a:lvl2pPr marL="45720" indent="0" algn="ctr">
              <a:buNone/>
              <a:defRPr sz="200"/>
            </a:lvl2pPr>
            <a:lvl3pPr marL="91440" indent="0" algn="ctr">
              <a:buNone/>
              <a:defRPr sz="180"/>
            </a:lvl3pPr>
            <a:lvl4pPr marL="137160" indent="0" algn="ctr">
              <a:buNone/>
              <a:defRPr sz="160"/>
            </a:lvl4pPr>
            <a:lvl5pPr marL="182880" indent="0" algn="ctr">
              <a:buNone/>
              <a:defRPr sz="160"/>
            </a:lvl5pPr>
            <a:lvl6pPr marL="228600" indent="0" algn="ctr">
              <a:buNone/>
              <a:defRPr sz="160"/>
            </a:lvl6pPr>
            <a:lvl7pPr marL="274320" indent="0" algn="ctr">
              <a:buNone/>
              <a:defRPr sz="160"/>
            </a:lvl7pPr>
            <a:lvl8pPr marL="320040" indent="0" algn="ctr">
              <a:buNone/>
              <a:defRPr sz="160"/>
            </a:lvl8pPr>
            <a:lvl9pPr marL="365760" indent="0" algn="ctr">
              <a:buNone/>
              <a:defRPr sz="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4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0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" y="48683"/>
            <a:ext cx="197168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" y="48683"/>
            <a:ext cx="580073" cy="7749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4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3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" y="227965"/>
            <a:ext cx="788670" cy="380365"/>
          </a:xfrm>
        </p:spPr>
        <p:txBody>
          <a:bodyPr anchor="b"/>
          <a:lstStyle>
            <a:lvl1pPr>
              <a:defRPr sz="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" y="611929"/>
            <a:ext cx="788670" cy="200025"/>
          </a:xfrm>
        </p:spPr>
        <p:txBody>
          <a:bodyPr/>
          <a:lstStyle>
            <a:lvl1pPr marL="0" indent="0">
              <a:buNone/>
              <a:defRPr sz="240">
                <a:solidFill>
                  <a:schemeClr val="tx1"/>
                </a:solidFill>
              </a:defRPr>
            </a:lvl1pPr>
            <a:lvl2pPr marL="4572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91440" indent="0">
              <a:buNone/>
              <a:defRPr sz="180">
                <a:solidFill>
                  <a:schemeClr val="tx1">
                    <a:tint val="75000"/>
                  </a:schemeClr>
                </a:solidFill>
              </a:defRPr>
            </a:lvl3pPr>
            <a:lvl4pPr marL="1371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4pPr>
            <a:lvl5pPr marL="18288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5pPr>
            <a:lvl6pPr marL="22860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6pPr>
            <a:lvl7pPr marL="27432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7pPr>
            <a:lvl8pPr marL="32004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8pPr>
            <a:lvl9pPr marL="3657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8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" y="243417"/>
            <a:ext cx="388620" cy="580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" y="243417"/>
            <a:ext cx="388620" cy="580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6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48683"/>
            <a:ext cx="78867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" y="224155"/>
            <a:ext cx="386834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" y="334010"/>
            <a:ext cx="386834" cy="4912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" y="224155"/>
            <a:ext cx="388739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" y="334010"/>
            <a:ext cx="388739" cy="4912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4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4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" y="131657"/>
            <a:ext cx="462915" cy="649817"/>
          </a:xfrm>
        </p:spPr>
        <p:txBody>
          <a:bodyPr/>
          <a:lstStyle>
            <a:lvl1pPr>
              <a:defRPr sz="320"/>
            </a:lvl1pPr>
            <a:lvl2pPr>
              <a:defRPr sz="280"/>
            </a:lvl2pPr>
            <a:lvl3pPr>
              <a:defRPr sz="24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3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" y="131657"/>
            <a:ext cx="462915" cy="649817"/>
          </a:xfrm>
        </p:spPr>
        <p:txBody>
          <a:bodyPr anchor="t"/>
          <a:lstStyle>
            <a:lvl1pPr marL="0" indent="0">
              <a:buNone/>
              <a:defRPr sz="320"/>
            </a:lvl1pPr>
            <a:lvl2pPr marL="45720" indent="0">
              <a:buNone/>
              <a:defRPr sz="280"/>
            </a:lvl2pPr>
            <a:lvl3pPr marL="91440" indent="0">
              <a:buNone/>
              <a:defRPr sz="240"/>
            </a:lvl3pPr>
            <a:lvl4pPr marL="137160" indent="0">
              <a:buNone/>
              <a:defRPr sz="200"/>
            </a:lvl4pPr>
            <a:lvl5pPr marL="182880" indent="0">
              <a:buNone/>
              <a:defRPr sz="200"/>
            </a:lvl5pPr>
            <a:lvl6pPr marL="228600" indent="0">
              <a:buNone/>
              <a:defRPr sz="200"/>
            </a:lvl6pPr>
            <a:lvl7pPr marL="274320" indent="0">
              <a:buNone/>
              <a:defRPr sz="200"/>
            </a:lvl7pPr>
            <a:lvl8pPr marL="320040" indent="0">
              <a:buNone/>
              <a:defRPr sz="200"/>
            </a:lvl8pPr>
            <a:lvl9pPr marL="365760" indent="0">
              <a:buNone/>
              <a:defRPr sz="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6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" y="48683"/>
            <a:ext cx="78867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" y="243417"/>
            <a:ext cx="78867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6FE55-24A0-4405-87BA-F203EB2AA989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" y="847514"/>
            <a:ext cx="30861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6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" rtl="0" eaLnBrk="1" latinLnBrk="0" hangingPunct="1">
        <a:lnSpc>
          <a:spcPct val="90000"/>
        </a:lnSpc>
        <a:spcBef>
          <a:spcPct val="0"/>
        </a:spcBef>
        <a:buNone/>
        <a:defRPr sz="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" indent="-22860" algn="l" defTabSz="9144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28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0584" y="100584"/>
            <a:ext cx="713232" cy="71323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harsh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 prstMaterial="matte">
              <a:bevelT w="63500" h="12700" prst="coolSlant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1" b="1" dirty="0" err="1">
                <a:ln/>
                <a:solidFill>
                  <a:schemeClr val="accent1">
                    <a:lumMod val="75000"/>
                  </a:schemeClr>
                </a:solidFill>
                <a:latin typeface="Footlight MT Light" panose="0204060206030A020304" pitchFamily="18" charset="0"/>
              </a:rPr>
              <a:t>i</a:t>
            </a:r>
            <a:endParaRPr lang="en-US" sz="5401" b="1" dirty="0">
              <a:ln/>
              <a:solidFill>
                <a:schemeClr val="accent1">
                  <a:lumMod val="75000"/>
                </a:schemeClr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285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E09E6A-3B7C-45F4-95DB-63FBA56CDB62}"/>
              </a:ext>
            </a:extLst>
          </p:cNvPr>
          <p:cNvSpPr txBox="1"/>
          <p:nvPr/>
        </p:nvSpPr>
        <p:spPr>
          <a:xfrm>
            <a:off x="0" y="2381"/>
            <a:ext cx="1054896" cy="1007776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soft" dir="t">
                <a:rot lat="0" lon="0" rev="16200000"/>
              </a:lightRig>
            </a:scene3d>
            <a:sp3d extrusionH="63500" prstMaterial="softEdge"/>
          </a:bodyPr>
          <a:lstStyle/>
          <a:p>
            <a:pPr>
              <a:lnSpc>
                <a:spcPct val="70000"/>
              </a:lnSpc>
            </a:pPr>
            <a:r>
              <a:rPr lang="en-US" sz="2800" dirty="0">
                <a:ln/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  <a:cs typeface="Gautami" panose="020B0502040204020203" pitchFamily="34" charset="0"/>
              </a:rPr>
              <a:t>B </a:t>
            </a:r>
          </a:p>
          <a:p>
            <a:pPr>
              <a:lnSpc>
                <a:spcPct val="70000"/>
              </a:lnSpc>
            </a:pPr>
            <a:r>
              <a:rPr lang="en-US" sz="2800" dirty="0">
                <a:ln/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  <a:cs typeface="Gautami" panose="020B0502040204020203" pitchFamily="34" charset="0"/>
              </a:rPr>
              <a:t>A</a:t>
            </a:r>
          </a:p>
          <a:p>
            <a:pPr>
              <a:lnSpc>
                <a:spcPct val="70000"/>
              </a:lnSpc>
            </a:pPr>
            <a:r>
              <a:rPr lang="en-US" sz="2800" dirty="0">
                <a:ln/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  <a:cs typeface="Gautami" panose="020B0502040204020203" pitchFamily="34" charset="0"/>
              </a:rPr>
              <a:t>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4E1C3B-E8CE-4613-B2ED-340AD417FF68}"/>
              </a:ext>
            </a:extLst>
          </p:cNvPr>
          <p:cNvSpPr txBox="1"/>
          <p:nvPr/>
        </p:nvSpPr>
        <p:spPr>
          <a:xfrm>
            <a:off x="388147" y="-28749"/>
            <a:ext cx="38534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31750">
              <a:bevelT w="25400" h="25400" prst="angle"/>
            </a:sp3d>
          </a:bodyPr>
          <a:lstStyle/>
          <a:p>
            <a:r>
              <a:rPr lang="en-US" dirty="0">
                <a:gradFill flip="none" rotWithShape="1">
                  <a:gsLst>
                    <a:gs pos="0">
                      <a:schemeClr val="accent6">
                        <a:lumMod val="85000"/>
                      </a:schemeClr>
                    </a:gs>
                    <a:gs pos="23000">
                      <a:schemeClr val="accent6">
                        <a:lumMod val="80000"/>
                      </a:schemeClr>
                    </a:gs>
                    <a:gs pos="69000">
                      <a:schemeClr val="accent6">
                        <a:lumMod val="65000"/>
                      </a:schemeClr>
                    </a:gs>
                    <a:gs pos="97000">
                      <a:schemeClr val="accent6">
                        <a:lumMod val="5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✔    ✔ 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4E1C3B-E8CE-4613-B2ED-340AD417FF68}"/>
              </a:ext>
            </a:extLst>
          </p:cNvPr>
          <p:cNvSpPr txBox="1"/>
          <p:nvPr/>
        </p:nvSpPr>
        <p:spPr>
          <a:xfrm>
            <a:off x="580820" y="19695"/>
            <a:ext cx="38534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31750">
              <a:bevelT w="25400" h="25400" prst="angle"/>
            </a:sp3d>
          </a:bodyPr>
          <a:lstStyle/>
          <a:p>
            <a:r>
              <a:rPr lang="en-US" dirty="0">
                <a:gradFill flip="none" rotWithShape="1">
                  <a:gsLst>
                    <a:gs pos="0">
                      <a:schemeClr val="accent6">
                        <a:lumMod val="85000"/>
                      </a:schemeClr>
                    </a:gs>
                    <a:gs pos="23000">
                      <a:schemeClr val="accent6">
                        <a:lumMod val="80000"/>
                      </a:schemeClr>
                    </a:gs>
                    <a:gs pos="69000">
                      <a:schemeClr val="accent6">
                        <a:lumMod val="65000"/>
                      </a:schemeClr>
                    </a:gs>
                    <a:gs pos="97000">
                      <a:schemeClr val="accent6">
                        <a:lumMod val="5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✔    ✔ ✔</a:t>
            </a:r>
          </a:p>
        </p:txBody>
      </p:sp>
    </p:spTree>
    <p:extLst>
      <p:ext uri="{BB962C8B-B14F-4D97-AF65-F5344CB8AC3E}">
        <p14:creationId xmlns:p14="http://schemas.microsoft.com/office/powerpoint/2010/main" val="4174647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D1E2EE-8D1A-46A8-9B72-AA671E8823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0" y="128588"/>
            <a:ext cx="595314" cy="5953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47435F-0976-4F6D-8050-2BA65A01CE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1804" flipH="1">
            <a:off x="-8934" y="184976"/>
            <a:ext cx="642429" cy="5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46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E44A05-E073-4EBA-B9BD-0B3293A32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48" y="14678"/>
            <a:ext cx="627592" cy="8901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4BFA2D-3E84-48A0-9C43-42F9DD26E4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1804" flipH="1">
            <a:off x="-8934" y="184976"/>
            <a:ext cx="642429" cy="5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29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771EDB-3B3C-4845-A973-1F7285337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254543"/>
              </p:ext>
            </p:extLst>
          </p:nvPr>
        </p:nvGraphicFramePr>
        <p:xfrm>
          <a:off x="-690498" y="-509836"/>
          <a:ext cx="2082800" cy="1944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F6859B9F-0691-4295-919C-804491BAA62D}"/>
              </a:ext>
            </a:extLst>
          </p:cNvPr>
          <p:cNvGrpSpPr/>
          <p:nvPr/>
        </p:nvGrpSpPr>
        <p:grpSpPr>
          <a:xfrm>
            <a:off x="503867" y="273540"/>
            <a:ext cx="274320" cy="274320"/>
            <a:chOff x="382189" y="443722"/>
            <a:chExt cx="457200" cy="457200"/>
          </a:xfrm>
        </p:grpSpPr>
        <p:sp>
          <p:nvSpPr>
            <p:cNvPr id="4" name="8-Point Star 10">
              <a:extLst>
                <a:ext uri="{FF2B5EF4-FFF2-40B4-BE49-F238E27FC236}">
                  <a16:creationId xmlns:a16="http://schemas.microsoft.com/office/drawing/2014/main" id="{E6802ABF-A2C5-43E7-9E95-028325733E46}"/>
                </a:ext>
              </a:extLst>
            </p:cNvPr>
            <p:cNvSpPr/>
            <p:nvPr/>
          </p:nvSpPr>
          <p:spPr>
            <a:xfrm>
              <a:off x="389333" y="464777"/>
              <a:ext cx="442912" cy="415091"/>
            </a:xfrm>
            <a:prstGeom prst="star8">
              <a:avLst>
                <a:gd name="adj" fmla="val 46679"/>
              </a:avLst>
            </a:prstGeom>
            <a:solidFill>
              <a:srgbClr val="AA348B"/>
            </a:solidFill>
            <a:ln>
              <a:solidFill>
                <a:srgbClr val="AA34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Multiply 11">
              <a:extLst>
                <a:ext uri="{FF2B5EF4-FFF2-40B4-BE49-F238E27FC236}">
                  <a16:creationId xmlns:a16="http://schemas.microsoft.com/office/drawing/2014/main" id="{899A4469-07AC-4892-B7FB-F0A4ABC2C07F}"/>
                </a:ext>
              </a:extLst>
            </p:cNvPr>
            <p:cNvSpPr/>
            <p:nvPr/>
          </p:nvSpPr>
          <p:spPr>
            <a:xfrm>
              <a:off x="382189" y="443722"/>
              <a:ext cx="457200" cy="457200"/>
            </a:xfrm>
            <a:prstGeom prst="mathMultiply">
              <a:avLst>
                <a:gd name="adj1" fmla="val 169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16F5F5D-1D13-4C3A-8F5F-7B418186448D}"/>
              </a:ext>
            </a:extLst>
          </p:cNvPr>
          <p:cNvGrpSpPr/>
          <p:nvPr/>
        </p:nvGrpSpPr>
        <p:grpSpPr>
          <a:xfrm>
            <a:off x="201930" y="536735"/>
            <a:ext cx="274320" cy="274320"/>
            <a:chOff x="382189" y="443722"/>
            <a:chExt cx="457200" cy="457200"/>
          </a:xfrm>
        </p:grpSpPr>
        <p:sp>
          <p:nvSpPr>
            <p:cNvPr id="7" name="8-Point Star 13">
              <a:extLst>
                <a:ext uri="{FF2B5EF4-FFF2-40B4-BE49-F238E27FC236}">
                  <a16:creationId xmlns:a16="http://schemas.microsoft.com/office/drawing/2014/main" id="{C0786B28-9AE3-4402-A11F-DCBC3BECD6FB}"/>
                </a:ext>
              </a:extLst>
            </p:cNvPr>
            <p:cNvSpPr/>
            <p:nvPr/>
          </p:nvSpPr>
          <p:spPr>
            <a:xfrm>
              <a:off x="389333" y="464777"/>
              <a:ext cx="442912" cy="415091"/>
            </a:xfrm>
            <a:prstGeom prst="star8">
              <a:avLst>
                <a:gd name="adj" fmla="val 46679"/>
              </a:avLst>
            </a:prstGeom>
            <a:solidFill>
              <a:srgbClr val="AA348B"/>
            </a:solidFill>
            <a:ln>
              <a:solidFill>
                <a:srgbClr val="AA34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Multiply 14">
              <a:extLst>
                <a:ext uri="{FF2B5EF4-FFF2-40B4-BE49-F238E27FC236}">
                  <a16:creationId xmlns:a16="http://schemas.microsoft.com/office/drawing/2014/main" id="{48E658EA-C3C1-4568-8A3A-01D02DA9E73D}"/>
                </a:ext>
              </a:extLst>
            </p:cNvPr>
            <p:cNvSpPr/>
            <p:nvPr/>
          </p:nvSpPr>
          <p:spPr>
            <a:xfrm>
              <a:off x="382189" y="443722"/>
              <a:ext cx="457200" cy="457200"/>
            </a:xfrm>
            <a:prstGeom prst="mathMultiply">
              <a:avLst>
                <a:gd name="adj1" fmla="val 169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3344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7FE7FF-1D51-4E7E-976A-7E6610598166}"/>
              </a:ext>
            </a:extLst>
          </p:cNvPr>
          <p:cNvSpPr txBox="1"/>
          <p:nvPr/>
        </p:nvSpPr>
        <p:spPr>
          <a:xfrm>
            <a:off x="99971" y="-102574"/>
            <a:ext cx="1244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tx2">
                    <a:lumMod val="50000"/>
                  </a:schemeClr>
                </a:solidFill>
              </a:rPr>
              <a:t>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81BD15-ABBA-4F81-A987-B6448BD5DDBE}"/>
              </a:ext>
            </a:extLst>
          </p:cNvPr>
          <p:cNvSpPr txBox="1"/>
          <p:nvPr/>
        </p:nvSpPr>
        <p:spPr>
          <a:xfrm>
            <a:off x="373152" y="385166"/>
            <a:ext cx="1244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tx2">
                    <a:lumMod val="50000"/>
                  </a:schemeClr>
                </a:solidFill>
              </a:rPr>
              <a:t>Cy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CDDB148-9E0C-4D4A-8BB9-1279E8681157}"/>
              </a:ext>
            </a:extLst>
          </p:cNvPr>
          <p:cNvSpPr/>
          <p:nvPr/>
        </p:nvSpPr>
        <p:spPr>
          <a:xfrm rot="13475650" flipH="1">
            <a:off x="-93572" y="-1068419"/>
            <a:ext cx="933444" cy="1941610"/>
          </a:xfrm>
          <a:prstGeom prst="arc">
            <a:avLst>
              <a:gd name="adj1" fmla="val 17576713"/>
              <a:gd name="adj2" fmla="val 1158418"/>
            </a:avLst>
          </a:prstGeom>
          <a:ln w="50800">
            <a:solidFill>
              <a:schemeClr val="accent5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00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A9987E-8E73-43BE-8A82-69A7143C9C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093" t="4590" r="5870" b="52851"/>
          <a:stretch/>
        </p:blipFill>
        <p:spPr>
          <a:xfrm flipH="1">
            <a:off x="2380" y="66675"/>
            <a:ext cx="780229" cy="640080"/>
          </a:xfrm>
          <a:prstGeom prst="rect">
            <a:avLst/>
          </a:prstGeom>
          <a:effectLst>
            <a:outerShdw blurRad="12700" dist="12700" dir="24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4E1C3B-E8CE-4613-B2ED-340AD417FF68}"/>
              </a:ext>
            </a:extLst>
          </p:cNvPr>
          <p:cNvSpPr txBox="1"/>
          <p:nvPr/>
        </p:nvSpPr>
        <p:spPr>
          <a:xfrm>
            <a:off x="179250" y="291144"/>
            <a:ext cx="70961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31750">
              <a:bevelT w="25400" h="25400" prst="angle"/>
            </a:sp3d>
          </a:bodyPr>
          <a:lstStyle/>
          <a:p>
            <a:r>
              <a:rPr lang="en-US" sz="4000" b="1" dirty="0">
                <a:gradFill flip="none" rotWithShape="1">
                  <a:gsLst>
                    <a:gs pos="0">
                      <a:schemeClr val="accent6">
                        <a:lumMod val="85000"/>
                      </a:schemeClr>
                    </a:gs>
                    <a:gs pos="23000">
                      <a:schemeClr val="accent6">
                        <a:lumMod val="80000"/>
                      </a:schemeClr>
                    </a:gs>
                    <a:gs pos="69000">
                      <a:schemeClr val="accent6">
                        <a:lumMod val="65000"/>
                      </a:schemeClr>
                    </a:gs>
                    <a:gs pos="97000">
                      <a:schemeClr val="accent6">
                        <a:lumMod val="5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46649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4052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DB472A-909E-4362-96B4-BA5FA20D2B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174" y="21431"/>
            <a:ext cx="812800" cy="720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1FD805-8606-46F9-9F29-DD07042F504A}"/>
              </a:ext>
            </a:extLst>
          </p:cNvPr>
          <p:cNvSpPr txBox="1"/>
          <p:nvPr/>
        </p:nvSpPr>
        <p:spPr>
          <a:xfrm>
            <a:off x="-2422" y="435679"/>
            <a:ext cx="1244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4.23</a:t>
            </a:r>
          </a:p>
        </p:txBody>
      </p:sp>
      <p:sp>
        <p:nvSpPr>
          <p:cNvPr id="4" name="Multiply 8">
            <a:extLst>
              <a:ext uri="{FF2B5EF4-FFF2-40B4-BE49-F238E27FC236}">
                <a16:creationId xmlns:a16="http://schemas.microsoft.com/office/drawing/2014/main" id="{F6AE5976-5FAB-41CE-B06D-CFEBB30DEC98}"/>
              </a:ext>
            </a:extLst>
          </p:cNvPr>
          <p:cNvSpPr/>
          <p:nvPr/>
        </p:nvSpPr>
        <p:spPr>
          <a:xfrm>
            <a:off x="573014" y="547951"/>
            <a:ext cx="293481" cy="376287"/>
          </a:xfrm>
          <a:prstGeom prst="mathMultiply">
            <a:avLst>
              <a:gd name="adj1" fmla="val 116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83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A5CD73-0332-4EEC-9E4F-7C3B976E7C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174" y="21431"/>
            <a:ext cx="812800" cy="720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A565F9-5BA2-41BE-B535-E5AD112C7EAD}"/>
              </a:ext>
            </a:extLst>
          </p:cNvPr>
          <p:cNvSpPr txBox="1"/>
          <p:nvPr/>
        </p:nvSpPr>
        <p:spPr>
          <a:xfrm>
            <a:off x="-164931" y="397580"/>
            <a:ext cx="1244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3323418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4F27202-6D31-41FB-88DB-3E12D3B293FF}"/>
              </a:ext>
            </a:extLst>
          </p:cNvPr>
          <p:cNvSpPr txBox="1"/>
          <p:nvPr/>
        </p:nvSpPr>
        <p:spPr>
          <a:xfrm>
            <a:off x="180065" y="485683"/>
            <a:ext cx="62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25</a:t>
            </a:r>
            <a:endParaRPr lang="en-US" sz="1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FEDD9C-AD16-4F06-BEBD-CC73412873E2}"/>
              </a:ext>
            </a:extLst>
          </p:cNvPr>
          <p:cNvSpPr txBox="1"/>
          <p:nvPr/>
        </p:nvSpPr>
        <p:spPr>
          <a:xfrm>
            <a:off x="-24722" y="326140"/>
            <a:ext cx="381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5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Multiply 8">
            <a:extLst>
              <a:ext uri="{FF2B5EF4-FFF2-40B4-BE49-F238E27FC236}">
                <a16:creationId xmlns:a16="http://schemas.microsoft.com/office/drawing/2014/main" id="{AE60DEDB-A845-44B4-8709-A8F2D3788DC5}"/>
              </a:ext>
            </a:extLst>
          </p:cNvPr>
          <p:cNvSpPr/>
          <p:nvPr/>
        </p:nvSpPr>
        <p:spPr>
          <a:xfrm>
            <a:off x="403943" y="561973"/>
            <a:ext cx="193749" cy="324589"/>
          </a:xfrm>
          <a:prstGeom prst="mathMultiply">
            <a:avLst>
              <a:gd name="adj1" fmla="val 116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A6B75-60DD-46B6-8D54-D465B1A4B0C6}"/>
              </a:ext>
            </a:extLst>
          </p:cNvPr>
          <p:cNvSpPr txBox="1"/>
          <p:nvPr/>
        </p:nvSpPr>
        <p:spPr>
          <a:xfrm>
            <a:off x="451529" y="66579"/>
            <a:ext cx="62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58</a:t>
            </a:r>
            <a:endParaRPr lang="en-US" sz="1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273ACC-7D3D-4FD2-9F70-C817C36FFF5C}"/>
              </a:ext>
            </a:extLst>
          </p:cNvPr>
          <p:cNvSpPr txBox="1"/>
          <p:nvPr/>
        </p:nvSpPr>
        <p:spPr>
          <a:xfrm>
            <a:off x="258647" y="-102488"/>
            <a:ext cx="381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7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166CE97-C31A-49DB-89BE-D939F725EE37}"/>
              </a:ext>
            </a:extLst>
          </p:cNvPr>
          <p:cNvSpPr/>
          <p:nvPr/>
        </p:nvSpPr>
        <p:spPr>
          <a:xfrm>
            <a:off x="675407" y="140488"/>
            <a:ext cx="193749" cy="324589"/>
          </a:xfrm>
          <a:prstGeom prst="mathMultiply">
            <a:avLst>
              <a:gd name="adj1" fmla="val 116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7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0584" y="100584"/>
            <a:ext cx="713232" cy="71323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harsh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 prstMaterial="matte">
              <a:bevelT w="63500" h="12700" prst="coolSlant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1" b="1" dirty="0">
                <a:ln/>
                <a:solidFill>
                  <a:schemeClr val="accent1">
                    <a:lumMod val="75000"/>
                  </a:schemeClr>
                </a:solidFill>
                <a:latin typeface="Footlight MT Light" panose="0204060206030A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02230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ED4B75D-7227-41E9-8A02-833CA92A1376}"/>
              </a:ext>
            </a:extLst>
          </p:cNvPr>
          <p:cNvCxnSpPr/>
          <p:nvPr/>
        </p:nvCxnSpPr>
        <p:spPr>
          <a:xfrm>
            <a:off x="-54765" y="-128585"/>
            <a:ext cx="288131" cy="471487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83CCA1A-BC34-4A84-9130-8C024BA23524}"/>
              </a:ext>
            </a:extLst>
          </p:cNvPr>
          <p:cNvCxnSpPr/>
          <p:nvPr/>
        </p:nvCxnSpPr>
        <p:spPr>
          <a:xfrm flipH="1">
            <a:off x="-140490" y="342902"/>
            <a:ext cx="373856" cy="319087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660791-2D81-49AC-A324-E093233913B0}"/>
              </a:ext>
            </a:extLst>
          </p:cNvPr>
          <p:cNvCxnSpPr/>
          <p:nvPr/>
        </p:nvCxnSpPr>
        <p:spPr>
          <a:xfrm>
            <a:off x="233365" y="354808"/>
            <a:ext cx="169069" cy="631029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9E2B61E-DE72-473F-B436-E5AAEE5C5524}"/>
              </a:ext>
            </a:extLst>
          </p:cNvPr>
          <p:cNvCxnSpPr/>
          <p:nvPr/>
        </p:nvCxnSpPr>
        <p:spPr>
          <a:xfrm flipH="1">
            <a:off x="402435" y="464348"/>
            <a:ext cx="319088" cy="516729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AECDF4-B734-42D2-8062-EC43326E8395}"/>
              </a:ext>
            </a:extLst>
          </p:cNvPr>
          <p:cNvCxnSpPr/>
          <p:nvPr/>
        </p:nvCxnSpPr>
        <p:spPr>
          <a:xfrm flipH="1" flipV="1">
            <a:off x="233367" y="354808"/>
            <a:ext cx="488156" cy="109540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4DB59C-AAF4-4EA5-9D89-96230D4E3FE0}"/>
              </a:ext>
            </a:extLst>
          </p:cNvPr>
          <p:cNvCxnSpPr/>
          <p:nvPr/>
        </p:nvCxnSpPr>
        <p:spPr>
          <a:xfrm flipH="1">
            <a:off x="233365" y="-157161"/>
            <a:ext cx="392908" cy="511969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19B973-5EEF-4FFD-99D4-371DE59E8684}"/>
              </a:ext>
            </a:extLst>
          </p:cNvPr>
          <p:cNvCxnSpPr/>
          <p:nvPr/>
        </p:nvCxnSpPr>
        <p:spPr>
          <a:xfrm flipH="1" flipV="1">
            <a:off x="626273" y="-161920"/>
            <a:ext cx="95250" cy="626268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008377-71DB-43C7-8760-3010524C8F5E}"/>
              </a:ext>
            </a:extLst>
          </p:cNvPr>
          <p:cNvCxnSpPr/>
          <p:nvPr/>
        </p:nvCxnSpPr>
        <p:spPr>
          <a:xfrm>
            <a:off x="721523" y="464348"/>
            <a:ext cx="438150" cy="576260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D753BA-FDF4-4667-BB53-F03D7FA4F84F}"/>
              </a:ext>
            </a:extLst>
          </p:cNvPr>
          <p:cNvCxnSpPr/>
          <p:nvPr/>
        </p:nvCxnSpPr>
        <p:spPr>
          <a:xfrm flipH="1">
            <a:off x="721523" y="128589"/>
            <a:ext cx="533400" cy="335759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ultiply 39">
            <a:extLst>
              <a:ext uri="{FF2B5EF4-FFF2-40B4-BE49-F238E27FC236}">
                <a16:creationId xmlns:a16="http://schemas.microsoft.com/office/drawing/2014/main" id="{43BCD785-2A38-4928-831F-D517881E1324}"/>
              </a:ext>
            </a:extLst>
          </p:cNvPr>
          <p:cNvSpPr/>
          <p:nvPr/>
        </p:nvSpPr>
        <p:spPr>
          <a:xfrm>
            <a:off x="373629" y="561974"/>
            <a:ext cx="182880" cy="182880"/>
          </a:xfrm>
          <a:prstGeom prst="mathMultiply">
            <a:avLst>
              <a:gd name="adj1" fmla="val 11664"/>
            </a:avLst>
          </a:prstGeom>
          <a:solidFill>
            <a:srgbClr val="FF0000"/>
          </a:solidFill>
          <a:ln w="22225" cap="sq">
            <a:solidFill>
              <a:srgbClr val="FF0000"/>
            </a:solidFill>
          </a:ln>
          <a:effectLst>
            <a:outerShdw dist="12700" dir="2700000" algn="tl" rotWithShape="0">
              <a:prstClr val="black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40">
            <a:extLst>
              <a:ext uri="{FF2B5EF4-FFF2-40B4-BE49-F238E27FC236}">
                <a16:creationId xmlns:a16="http://schemas.microsoft.com/office/drawing/2014/main" id="{0072EC4F-B570-4B41-8014-B0A2E95D6391}"/>
              </a:ext>
            </a:extLst>
          </p:cNvPr>
          <p:cNvSpPr/>
          <p:nvPr/>
        </p:nvSpPr>
        <p:spPr>
          <a:xfrm>
            <a:off x="155384" y="71918"/>
            <a:ext cx="182880" cy="182880"/>
          </a:xfrm>
          <a:prstGeom prst="mathMultiply">
            <a:avLst>
              <a:gd name="adj1" fmla="val 11664"/>
            </a:avLst>
          </a:prstGeom>
          <a:solidFill>
            <a:srgbClr val="FF0000"/>
          </a:solidFill>
          <a:ln w="22225" cap="sq">
            <a:solidFill>
              <a:srgbClr val="FF0000"/>
            </a:solidFill>
          </a:ln>
          <a:effectLst>
            <a:outerShdw dist="12700" dir="2700000" algn="tl" rotWithShape="0">
              <a:prstClr val="black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41">
            <a:extLst>
              <a:ext uri="{FF2B5EF4-FFF2-40B4-BE49-F238E27FC236}">
                <a16:creationId xmlns:a16="http://schemas.microsoft.com/office/drawing/2014/main" id="{8F8EEFFE-DC25-4C94-8DB4-DD760FA8B50E}"/>
              </a:ext>
            </a:extLst>
          </p:cNvPr>
          <p:cNvSpPr/>
          <p:nvPr/>
        </p:nvSpPr>
        <p:spPr>
          <a:xfrm>
            <a:off x="502685" y="254798"/>
            <a:ext cx="182880" cy="182880"/>
          </a:xfrm>
          <a:prstGeom prst="mathMultiply">
            <a:avLst>
              <a:gd name="adj1" fmla="val 11664"/>
            </a:avLst>
          </a:prstGeom>
          <a:solidFill>
            <a:srgbClr val="FF0000"/>
          </a:solidFill>
          <a:ln w="22225" cap="sq">
            <a:solidFill>
              <a:srgbClr val="FF0000"/>
            </a:solidFill>
          </a:ln>
          <a:effectLst>
            <a:outerShdw dist="12700" dir="2700000" algn="tl" rotWithShape="0">
              <a:prstClr val="black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76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304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D88B64-E4EC-4CFD-9F75-FE5A6E6101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4" r="9226"/>
          <a:stretch/>
        </p:blipFill>
        <p:spPr>
          <a:xfrm>
            <a:off x="74838" y="8503"/>
            <a:ext cx="783772" cy="9144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398FD5C-A40C-4D10-99EA-5B9E8CE7CBA8}"/>
              </a:ext>
            </a:extLst>
          </p:cNvPr>
          <p:cNvCxnSpPr/>
          <p:nvPr/>
        </p:nvCxnSpPr>
        <p:spPr>
          <a:xfrm>
            <a:off x="361609" y="108856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C3478A-1CDE-456E-A5C1-B40933D81EB8}"/>
              </a:ext>
            </a:extLst>
          </p:cNvPr>
          <p:cNvCxnSpPr/>
          <p:nvPr/>
        </p:nvCxnSpPr>
        <p:spPr>
          <a:xfrm>
            <a:off x="361609" y="201726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645172-6D9B-4D50-ACD4-784FFBD633C9}"/>
              </a:ext>
            </a:extLst>
          </p:cNvPr>
          <p:cNvCxnSpPr>
            <a:cxnSpLocks/>
          </p:cNvCxnSpPr>
          <p:nvPr/>
        </p:nvCxnSpPr>
        <p:spPr>
          <a:xfrm rot="16200000">
            <a:off x="311792" y="252398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B202BA-C492-4C38-BC6F-5986F205EC80}"/>
              </a:ext>
            </a:extLst>
          </p:cNvPr>
          <p:cNvCxnSpPr/>
          <p:nvPr/>
        </p:nvCxnSpPr>
        <p:spPr>
          <a:xfrm>
            <a:off x="261595" y="111523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605D70-DDA2-4CCC-B4FE-F5A8CE73D1F6}"/>
              </a:ext>
            </a:extLst>
          </p:cNvPr>
          <p:cNvCxnSpPr/>
          <p:nvPr/>
        </p:nvCxnSpPr>
        <p:spPr>
          <a:xfrm>
            <a:off x="261595" y="204393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D9261B-3C77-470C-836A-41BFC750C887}"/>
              </a:ext>
            </a:extLst>
          </p:cNvPr>
          <p:cNvCxnSpPr/>
          <p:nvPr/>
        </p:nvCxnSpPr>
        <p:spPr>
          <a:xfrm>
            <a:off x="527619" y="114300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41CE14-9176-4F4B-83B5-CA2AC1315D7A}"/>
              </a:ext>
            </a:extLst>
          </p:cNvPr>
          <p:cNvCxnSpPr/>
          <p:nvPr/>
        </p:nvCxnSpPr>
        <p:spPr>
          <a:xfrm>
            <a:off x="527619" y="207170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C8FE3A-0725-4B5E-961F-F02C613260B3}"/>
              </a:ext>
            </a:extLst>
          </p:cNvPr>
          <p:cNvCxnSpPr>
            <a:cxnSpLocks/>
          </p:cNvCxnSpPr>
          <p:nvPr/>
        </p:nvCxnSpPr>
        <p:spPr>
          <a:xfrm rot="16200000">
            <a:off x="477802" y="67339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957BFC-83FB-4F40-B307-0A0B34781396}"/>
              </a:ext>
            </a:extLst>
          </p:cNvPr>
          <p:cNvCxnSpPr/>
          <p:nvPr/>
        </p:nvCxnSpPr>
        <p:spPr>
          <a:xfrm>
            <a:off x="427605" y="116967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15D172-81C9-4D89-A29E-D3EE0ABF69B2}"/>
              </a:ext>
            </a:extLst>
          </p:cNvPr>
          <p:cNvCxnSpPr/>
          <p:nvPr/>
        </p:nvCxnSpPr>
        <p:spPr>
          <a:xfrm>
            <a:off x="427605" y="209837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015911-C7CD-4674-91AA-F97D40E5792E}"/>
              </a:ext>
            </a:extLst>
          </p:cNvPr>
          <p:cNvCxnSpPr>
            <a:cxnSpLocks/>
          </p:cNvCxnSpPr>
          <p:nvPr/>
        </p:nvCxnSpPr>
        <p:spPr>
          <a:xfrm rot="16200000">
            <a:off x="651974" y="248316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BE7EA8-B014-4B19-8502-4E0042A275D8}"/>
              </a:ext>
            </a:extLst>
          </p:cNvPr>
          <p:cNvCxnSpPr/>
          <p:nvPr/>
        </p:nvCxnSpPr>
        <p:spPr>
          <a:xfrm>
            <a:off x="601777" y="107441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259BC3-0F43-47C3-9357-4A84378B25C7}"/>
              </a:ext>
            </a:extLst>
          </p:cNvPr>
          <p:cNvCxnSpPr/>
          <p:nvPr/>
        </p:nvCxnSpPr>
        <p:spPr>
          <a:xfrm>
            <a:off x="601777" y="200311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032E5B-235D-470A-AE38-D965EDD18C1E}"/>
              </a:ext>
            </a:extLst>
          </p:cNvPr>
          <p:cNvCxnSpPr>
            <a:cxnSpLocks/>
          </p:cNvCxnSpPr>
          <p:nvPr/>
        </p:nvCxnSpPr>
        <p:spPr>
          <a:xfrm rot="16200000">
            <a:off x="651973" y="68704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669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035BF4-CA57-46E7-AAC0-B13CFF21CF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44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7 Points 5">
            <a:extLst>
              <a:ext uri="{FF2B5EF4-FFF2-40B4-BE49-F238E27FC236}">
                <a16:creationId xmlns:a16="http://schemas.microsoft.com/office/drawing/2014/main" id="{EDB26772-B849-46C2-9F88-3D4377854E96}"/>
              </a:ext>
            </a:extLst>
          </p:cNvPr>
          <p:cNvSpPr/>
          <p:nvPr/>
        </p:nvSpPr>
        <p:spPr>
          <a:xfrm>
            <a:off x="211930" y="526258"/>
            <a:ext cx="464346" cy="328612"/>
          </a:xfrm>
          <a:custGeom>
            <a:avLst/>
            <a:gdLst>
              <a:gd name="connsiteX0" fmla="*/ -1 w 464344"/>
              <a:gd name="connsiteY0" fmla="*/ 245024 h 381000"/>
              <a:gd name="connsiteX1" fmla="*/ 71503 w 464344"/>
              <a:gd name="connsiteY1" fmla="*/ 169562 h 381000"/>
              <a:gd name="connsiteX2" fmla="*/ 45984 w 464344"/>
              <a:gd name="connsiteY2" fmla="*/ 75462 h 381000"/>
              <a:gd name="connsiteX3" fmla="*/ 160669 w 464344"/>
              <a:gd name="connsiteY3" fmla="*/ 75462 h 381000"/>
              <a:gd name="connsiteX4" fmla="*/ 232172 w 464344"/>
              <a:gd name="connsiteY4" fmla="*/ 0 h 381000"/>
              <a:gd name="connsiteX5" fmla="*/ 303675 w 464344"/>
              <a:gd name="connsiteY5" fmla="*/ 75462 h 381000"/>
              <a:gd name="connsiteX6" fmla="*/ 418360 w 464344"/>
              <a:gd name="connsiteY6" fmla="*/ 75462 h 381000"/>
              <a:gd name="connsiteX7" fmla="*/ 392841 w 464344"/>
              <a:gd name="connsiteY7" fmla="*/ 169562 h 381000"/>
              <a:gd name="connsiteX8" fmla="*/ 464345 w 464344"/>
              <a:gd name="connsiteY8" fmla="*/ 245024 h 381000"/>
              <a:gd name="connsiteX9" fmla="*/ 361018 w 464344"/>
              <a:gd name="connsiteY9" fmla="*/ 286902 h 381000"/>
              <a:gd name="connsiteX10" fmla="*/ 335498 w 464344"/>
              <a:gd name="connsiteY10" fmla="*/ 381002 h 381000"/>
              <a:gd name="connsiteX11" fmla="*/ 232172 w 464344"/>
              <a:gd name="connsiteY11" fmla="*/ 339123 h 381000"/>
              <a:gd name="connsiteX12" fmla="*/ 128846 w 464344"/>
              <a:gd name="connsiteY12" fmla="*/ 381002 h 381000"/>
              <a:gd name="connsiteX13" fmla="*/ 103326 w 464344"/>
              <a:gd name="connsiteY13" fmla="*/ 286902 h 381000"/>
              <a:gd name="connsiteX14" fmla="*/ -1 w 464344"/>
              <a:gd name="connsiteY14" fmla="*/ 245024 h 381000"/>
              <a:gd name="connsiteX0" fmla="*/ 0 w 464346"/>
              <a:gd name="connsiteY0" fmla="*/ 245024 h 381002"/>
              <a:gd name="connsiteX1" fmla="*/ 71504 w 464346"/>
              <a:gd name="connsiteY1" fmla="*/ 169562 h 381002"/>
              <a:gd name="connsiteX2" fmla="*/ 45985 w 464346"/>
              <a:gd name="connsiteY2" fmla="*/ 75462 h 381002"/>
              <a:gd name="connsiteX3" fmla="*/ 160670 w 464346"/>
              <a:gd name="connsiteY3" fmla="*/ 75462 h 381002"/>
              <a:gd name="connsiteX4" fmla="*/ 232173 w 464346"/>
              <a:gd name="connsiteY4" fmla="*/ 0 h 381002"/>
              <a:gd name="connsiteX5" fmla="*/ 303676 w 464346"/>
              <a:gd name="connsiteY5" fmla="*/ 75462 h 381002"/>
              <a:gd name="connsiteX6" fmla="*/ 418361 w 464346"/>
              <a:gd name="connsiteY6" fmla="*/ 75462 h 381002"/>
              <a:gd name="connsiteX7" fmla="*/ 392842 w 464346"/>
              <a:gd name="connsiteY7" fmla="*/ 169562 h 381002"/>
              <a:gd name="connsiteX8" fmla="*/ 464346 w 464346"/>
              <a:gd name="connsiteY8" fmla="*/ 245024 h 381002"/>
              <a:gd name="connsiteX9" fmla="*/ 361019 w 464346"/>
              <a:gd name="connsiteY9" fmla="*/ 286902 h 381002"/>
              <a:gd name="connsiteX10" fmla="*/ 335499 w 464346"/>
              <a:gd name="connsiteY10" fmla="*/ 381002 h 381002"/>
              <a:gd name="connsiteX11" fmla="*/ 232173 w 464346"/>
              <a:gd name="connsiteY11" fmla="*/ 339123 h 381002"/>
              <a:gd name="connsiteX12" fmla="*/ 103327 w 464346"/>
              <a:gd name="connsiteY12" fmla="*/ 286902 h 381002"/>
              <a:gd name="connsiteX13" fmla="*/ 0 w 464346"/>
              <a:gd name="connsiteY13" fmla="*/ 245024 h 381002"/>
              <a:gd name="connsiteX0" fmla="*/ 0 w 464346"/>
              <a:gd name="connsiteY0" fmla="*/ 245024 h 381002"/>
              <a:gd name="connsiteX1" fmla="*/ 71504 w 464346"/>
              <a:gd name="connsiteY1" fmla="*/ 169562 h 381002"/>
              <a:gd name="connsiteX2" fmla="*/ 45985 w 464346"/>
              <a:gd name="connsiteY2" fmla="*/ 75462 h 381002"/>
              <a:gd name="connsiteX3" fmla="*/ 160670 w 464346"/>
              <a:gd name="connsiteY3" fmla="*/ 75462 h 381002"/>
              <a:gd name="connsiteX4" fmla="*/ 232173 w 464346"/>
              <a:gd name="connsiteY4" fmla="*/ 0 h 381002"/>
              <a:gd name="connsiteX5" fmla="*/ 303676 w 464346"/>
              <a:gd name="connsiteY5" fmla="*/ 75462 h 381002"/>
              <a:gd name="connsiteX6" fmla="*/ 418361 w 464346"/>
              <a:gd name="connsiteY6" fmla="*/ 75462 h 381002"/>
              <a:gd name="connsiteX7" fmla="*/ 392842 w 464346"/>
              <a:gd name="connsiteY7" fmla="*/ 169562 h 381002"/>
              <a:gd name="connsiteX8" fmla="*/ 464346 w 464346"/>
              <a:gd name="connsiteY8" fmla="*/ 245024 h 381002"/>
              <a:gd name="connsiteX9" fmla="*/ 361019 w 464346"/>
              <a:gd name="connsiteY9" fmla="*/ 286902 h 381002"/>
              <a:gd name="connsiteX10" fmla="*/ 335499 w 464346"/>
              <a:gd name="connsiteY10" fmla="*/ 381002 h 381002"/>
              <a:gd name="connsiteX11" fmla="*/ 103327 w 464346"/>
              <a:gd name="connsiteY11" fmla="*/ 286902 h 381002"/>
              <a:gd name="connsiteX12" fmla="*/ 0 w 464346"/>
              <a:gd name="connsiteY12" fmla="*/ 245024 h 381002"/>
              <a:gd name="connsiteX0" fmla="*/ 0 w 464346"/>
              <a:gd name="connsiteY0" fmla="*/ 245024 h 286902"/>
              <a:gd name="connsiteX1" fmla="*/ 71504 w 464346"/>
              <a:gd name="connsiteY1" fmla="*/ 169562 h 286902"/>
              <a:gd name="connsiteX2" fmla="*/ 45985 w 464346"/>
              <a:gd name="connsiteY2" fmla="*/ 75462 h 286902"/>
              <a:gd name="connsiteX3" fmla="*/ 160670 w 464346"/>
              <a:gd name="connsiteY3" fmla="*/ 75462 h 286902"/>
              <a:gd name="connsiteX4" fmla="*/ 232173 w 464346"/>
              <a:gd name="connsiteY4" fmla="*/ 0 h 286902"/>
              <a:gd name="connsiteX5" fmla="*/ 303676 w 464346"/>
              <a:gd name="connsiteY5" fmla="*/ 75462 h 286902"/>
              <a:gd name="connsiteX6" fmla="*/ 418361 w 464346"/>
              <a:gd name="connsiteY6" fmla="*/ 75462 h 286902"/>
              <a:gd name="connsiteX7" fmla="*/ 392842 w 464346"/>
              <a:gd name="connsiteY7" fmla="*/ 169562 h 286902"/>
              <a:gd name="connsiteX8" fmla="*/ 464346 w 464346"/>
              <a:gd name="connsiteY8" fmla="*/ 245024 h 286902"/>
              <a:gd name="connsiteX9" fmla="*/ 361019 w 464346"/>
              <a:gd name="connsiteY9" fmla="*/ 286902 h 286902"/>
              <a:gd name="connsiteX10" fmla="*/ 103327 w 464346"/>
              <a:gd name="connsiteY10" fmla="*/ 286902 h 286902"/>
              <a:gd name="connsiteX11" fmla="*/ 0 w 464346"/>
              <a:gd name="connsiteY11" fmla="*/ 245024 h 286902"/>
              <a:gd name="connsiteX0" fmla="*/ 0 w 464346"/>
              <a:gd name="connsiteY0" fmla="*/ 245024 h 286902"/>
              <a:gd name="connsiteX1" fmla="*/ 71504 w 464346"/>
              <a:gd name="connsiteY1" fmla="*/ 169562 h 286902"/>
              <a:gd name="connsiteX2" fmla="*/ 45985 w 464346"/>
              <a:gd name="connsiteY2" fmla="*/ 75462 h 286902"/>
              <a:gd name="connsiteX3" fmla="*/ 160670 w 464346"/>
              <a:gd name="connsiteY3" fmla="*/ 75462 h 286902"/>
              <a:gd name="connsiteX4" fmla="*/ 232173 w 464346"/>
              <a:gd name="connsiteY4" fmla="*/ 0 h 286902"/>
              <a:gd name="connsiteX5" fmla="*/ 303676 w 464346"/>
              <a:gd name="connsiteY5" fmla="*/ 75462 h 286902"/>
              <a:gd name="connsiteX6" fmla="*/ 418361 w 464346"/>
              <a:gd name="connsiteY6" fmla="*/ 75462 h 286902"/>
              <a:gd name="connsiteX7" fmla="*/ 392842 w 464346"/>
              <a:gd name="connsiteY7" fmla="*/ 169562 h 286902"/>
              <a:gd name="connsiteX8" fmla="*/ 464346 w 464346"/>
              <a:gd name="connsiteY8" fmla="*/ 245024 h 286902"/>
              <a:gd name="connsiteX9" fmla="*/ 103327 w 464346"/>
              <a:gd name="connsiteY9" fmla="*/ 286902 h 286902"/>
              <a:gd name="connsiteX10" fmla="*/ 0 w 464346"/>
              <a:gd name="connsiteY10" fmla="*/ 245024 h 286902"/>
              <a:gd name="connsiteX0" fmla="*/ 0 w 464346"/>
              <a:gd name="connsiteY0" fmla="*/ 245024 h 245024"/>
              <a:gd name="connsiteX1" fmla="*/ 71504 w 464346"/>
              <a:gd name="connsiteY1" fmla="*/ 169562 h 245024"/>
              <a:gd name="connsiteX2" fmla="*/ 45985 w 464346"/>
              <a:gd name="connsiteY2" fmla="*/ 75462 h 245024"/>
              <a:gd name="connsiteX3" fmla="*/ 160670 w 464346"/>
              <a:gd name="connsiteY3" fmla="*/ 75462 h 245024"/>
              <a:gd name="connsiteX4" fmla="*/ 232173 w 464346"/>
              <a:gd name="connsiteY4" fmla="*/ 0 h 245024"/>
              <a:gd name="connsiteX5" fmla="*/ 303676 w 464346"/>
              <a:gd name="connsiteY5" fmla="*/ 75462 h 245024"/>
              <a:gd name="connsiteX6" fmla="*/ 418361 w 464346"/>
              <a:gd name="connsiteY6" fmla="*/ 75462 h 245024"/>
              <a:gd name="connsiteX7" fmla="*/ 392842 w 464346"/>
              <a:gd name="connsiteY7" fmla="*/ 169562 h 245024"/>
              <a:gd name="connsiteX8" fmla="*/ 464346 w 464346"/>
              <a:gd name="connsiteY8" fmla="*/ 245024 h 245024"/>
              <a:gd name="connsiteX9" fmla="*/ 0 w 464346"/>
              <a:gd name="connsiteY9" fmla="*/ 245024 h 245024"/>
              <a:gd name="connsiteX0" fmla="*/ 0 w 464346"/>
              <a:gd name="connsiteY0" fmla="*/ 245024 h 245024"/>
              <a:gd name="connsiteX1" fmla="*/ 71504 w 464346"/>
              <a:gd name="connsiteY1" fmla="*/ 169562 h 245024"/>
              <a:gd name="connsiteX2" fmla="*/ 45985 w 464346"/>
              <a:gd name="connsiteY2" fmla="*/ 75462 h 245024"/>
              <a:gd name="connsiteX3" fmla="*/ 160670 w 464346"/>
              <a:gd name="connsiteY3" fmla="*/ 44506 h 245024"/>
              <a:gd name="connsiteX4" fmla="*/ 232173 w 464346"/>
              <a:gd name="connsiteY4" fmla="*/ 0 h 245024"/>
              <a:gd name="connsiteX5" fmla="*/ 303676 w 464346"/>
              <a:gd name="connsiteY5" fmla="*/ 75462 h 245024"/>
              <a:gd name="connsiteX6" fmla="*/ 418361 w 464346"/>
              <a:gd name="connsiteY6" fmla="*/ 75462 h 245024"/>
              <a:gd name="connsiteX7" fmla="*/ 392842 w 464346"/>
              <a:gd name="connsiteY7" fmla="*/ 169562 h 245024"/>
              <a:gd name="connsiteX8" fmla="*/ 464346 w 464346"/>
              <a:gd name="connsiteY8" fmla="*/ 245024 h 245024"/>
              <a:gd name="connsiteX9" fmla="*/ 0 w 464346"/>
              <a:gd name="connsiteY9" fmla="*/ 245024 h 245024"/>
              <a:gd name="connsiteX0" fmla="*/ 0 w 464346"/>
              <a:gd name="connsiteY0" fmla="*/ 245024 h 245024"/>
              <a:gd name="connsiteX1" fmla="*/ 42929 w 464346"/>
              <a:gd name="connsiteY1" fmla="*/ 160037 h 245024"/>
              <a:gd name="connsiteX2" fmla="*/ 45985 w 464346"/>
              <a:gd name="connsiteY2" fmla="*/ 75462 h 245024"/>
              <a:gd name="connsiteX3" fmla="*/ 160670 w 464346"/>
              <a:gd name="connsiteY3" fmla="*/ 44506 h 245024"/>
              <a:gd name="connsiteX4" fmla="*/ 232173 w 464346"/>
              <a:gd name="connsiteY4" fmla="*/ 0 h 245024"/>
              <a:gd name="connsiteX5" fmla="*/ 303676 w 464346"/>
              <a:gd name="connsiteY5" fmla="*/ 75462 h 245024"/>
              <a:gd name="connsiteX6" fmla="*/ 418361 w 464346"/>
              <a:gd name="connsiteY6" fmla="*/ 75462 h 245024"/>
              <a:gd name="connsiteX7" fmla="*/ 392842 w 464346"/>
              <a:gd name="connsiteY7" fmla="*/ 169562 h 245024"/>
              <a:gd name="connsiteX8" fmla="*/ 464346 w 464346"/>
              <a:gd name="connsiteY8" fmla="*/ 245024 h 245024"/>
              <a:gd name="connsiteX9" fmla="*/ 0 w 464346"/>
              <a:gd name="connsiteY9" fmla="*/ 245024 h 245024"/>
              <a:gd name="connsiteX0" fmla="*/ 0 w 464346"/>
              <a:gd name="connsiteY0" fmla="*/ 245024 h 245024"/>
              <a:gd name="connsiteX1" fmla="*/ 42929 w 464346"/>
              <a:gd name="connsiteY1" fmla="*/ 160037 h 245024"/>
              <a:gd name="connsiteX2" fmla="*/ 45985 w 464346"/>
              <a:gd name="connsiteY2" fmla="*/ 75462 h 245024"/>
              <a:gd name="connsiteX3" fmla="*/ 160670 w 464346"/>
              <a:gd name="connsiteY3" fmla="*/ 44506 h 245024"/>
              <a:gd name="connsiteX4" fmla="*/ 232173 w 464346"/>
              <a:gd name="connsiteY4" fmla="*/ 0 h 245024"/>
              <a:gd name="connsiteX5" fmla="*/ 310820 w 464346"/>
              <a:gd name="connsiteY5" fmla="*/ 42124 h 245024"/>
              <a:gd name="connsiteX6" fmla="*/ 418361 w 464346"/>
              <a:gd name="connsiteY6" fmla="*/ 75462 h 245024"/>
              <a:gd name="connsiteX7" fmla="*/ 392842 w 464346"/>
              <a:gd name="connsiteY7" fmla="*/ 169562 h 245024"/>
              <a:gd name="connsiteX8" fmla="*/ 464346 w 464346"/>
              <a:gd name="connsiteY8" fmla="*/ 245024 h 245024"/>
              <a:gd name="connsiteX9" fmla="*/ 0 w 464346"/>
              <a:gd name="connsiteY9" fmla="*/ 245024 h 245024"/>
              <a:gd name="connsiteX0" fmla="*/ 0 w 464346"/>
              <a:gd name="connsiteY0" fmla="*/ 295030 h 295030"/>
              <a:gd name="connsiteX1" fmla="*/ 42929 w 464346"/>
              <a:gd name="connsiteY1" fmla="*/ 210043 h 295030"/>
              <a:gd name="connsiteX2" fmla="*/ 45985 w 464346"/>
              <a:gd name="connsiteY2" fmla="*/ 125468 h 295030"/>
              <a:gd name="connsiteX3" fmla="*/ 160670 w 464346"/>
              <a:gd name="connsiteY3" fmla="*/ 94512 h 295030"/>
              <a:gd name="connsiteX4" fmla="*/ 234554 w 464346"/>
              <a:gd name="connsiteY4" fmla="*/ 0 h 295030"/>
              <a:gd name="connsiteX5" fmla="*/ 310820 w 464346"/>
              <a:gd name="connsiteY5" fmla="*/ 92130 h 295030"/>
              <a:gd name="connsiteX6" fmla="*/ 418361 w 464346"/>
              <a:gd name="connsiteY6" fmla="*/ 125468 h 295030"/>
              <a:gd name="connsiteX7" fmla="*/ 392842 w 464346"/>
              <a:gd name="connsiteY7" fmla="*/ 219568 h 295030"/>
              <a:gd name="connsiteX8" fmla="*/ 464346 w 464346"/>
              <a:gd name="connsiteY8" fmla="*/ 295030 h 295030"/>
              <a:gd name="connsiteX9" fmla="*/ 0 w 464346"/>
              <a:gd name="connsiteY9" fmla="*/ 295030 h 295030"/>
              <a:gd name="connsiteX0" fmla="*/ 0 w 464346"/>
              <a:gd name="connsiteY0" fmla="*/ 295030 h 295030"/>
              <a:gd name="connsiteX1" fmla="*/ 42929 w 464346"/>
              <a:gd name="connsiteY1" fmla="*/ 210043 h 295030"/>
              <a:gd name="connsiteX2" fmla="*/ 45985 w 464346"/>
              <a:gd name="connsiteY2" fmla="*/ 125468 h 295030"/>
              <a:gd name="connsiteX3" fmla="*/ 132095 w 464346"/>
              <a:gd name="connsiteY3" fmla="*/ 73081 h 295030"/>
              <a:gd name="connsiteX4" fmla="*/ 234554 w 464346"/>
              <a:gd name="connsiteY4" fmla="*/ 0 h 295030"/>
              <a:gd name="connsiteX5" fmla="*/ 310820 w 464346"/>
              <a:gd name="connsiteY5" fmla="*/ 92130 h 295030"/>
              <a:gd name="connsiteX6" fmla="*/ 418361 w 464346"/>
              <a:gd name="connsiteY6" fmla="*/ 125468 h 295030"/>
              <a:gd name="connsiteX7" fmla="*/ 392842 w 464346"/>
              <a:gd name="connsiteY7" fmla="*/ 219568 h 295030"/>
              <a:gd name="connsiteX8" fmla="*/ 464346 w 464346"/>
              <a:gd name="connsiteY8" fmla="*/ 295030 h 295030"/>
              <a:gd name="connsiteX9" fmla="*/ 0 w 464346"/>
              <a:gd name="connsiteY9" fmla="*/ 295030 h 295030"/>
              <a:gd name="connsiteX0" fmla="*/ 0 w 464346"/>
              <a:gd name="connsiteY0" fmla="*/ 295030 h 295030"/>
              <a:gd name="connsiteX1" fmla="*/ 42929 w 464346"/>
              <a:gd name="connsiteY1" fmla="*/ 210043 h 295030"/>
              <a:gd name="connsiteX2" fmla="*/ 45985 w 464346"/>
              <a:gd name="connsiteY2" fmla="*/ 125468 h 295030"/>
              <a:gd name="connsiteX3" fmla="*/ 132095 w 464346"/>
              <a:gd name="connsiteY3" fmla="*/ 73081 h 295030"/>
              <a:gd name="connsiteX4" fmla="*/ 234554 w 464346"/>
              <a:gd name="connsiteY4" fmla="*/ 0 h 295030"/>
              <a:gd name="connsiteX5" fmla="*/ 310820 w 464346"/>
              <a:gd name="connsiteY5" fmla="*/ 92130 h 295030"/>
              <a:gd name="connsiteX6" fmla="*/ 425505 w 464346"/>
              <a:gd name="connsiteY6" fmla="*/ 104037 h 295030"/>
              <a:gd name="connsiteX7" fmla="*/ 392842 w 464346"/>
              <a:gd name="connsiteY7" fmla="*/ 219568 h 295030"/>
              <a:gd name="connsiteX8" fmla="*/ 464346 w 464346"/>
              <a:gd name="connsiteY8" fmla="*/ 295030 h 295030"/>
              <a:gd name="connsiteX9" fmla="*/ 0 w 464346"/>
              <a:gd name="connsiteY9" fmla="*/ 295030 h 295030"/>
              <a:gd name="connsiteX0" fmla="*/ 0 w 464346"/>
              <a:gd name="connsiteY0" fmla="*/ 295030 h 295030"/>
              <a:gd name="connsiteX1" fmla="*/ 42929 w 464346"/>
              <a:gd name="connsiteY1" fmla="*/ 210043 h 295030"/>
              <a:gd name="connsiteX2" fmla="*/ 45985 w 464346"/>
              <a:gd name="connsiteY2" fmla="*/ 125468 h 295030"/>
              <a:gd name="connsiteX3" fmla="*/ 132095 w 464346"/>
              <a:gd name="connsiteY3" fmla="*/ 73081 h 295030"/>
              <a:gd name="connsiteX4" fmla="*/ 234554 w 464346"/>
              <a:gd name="connsiteY4" fmla="*/ 0 h 295030"/>
              <a:gd name="connsiteX5" fmla="*/ 310820 w 464346"/>
              <a:gd name="connsiteY5" fmla="*/ 92130 h 295030"/>
              <a:gd name="connsiteX6" fmla="*/ 425505 w 464346"/>
              <a:gd name="connsiteY6" fmla="*/ 104037 h 295030"/>
              <a:gd name="connsiteX7" fmla="*/ 438085 w 464346"/>
              <a:gd name="connsiteY7" fmla="*/ 219568 h 295030"/>
              <a:gd name="connsiteX8" fmla="*/ 464346 w 464346"/>
              <a:gd name="connsiteY8" fmla="*/ 295030 h 295030"/>
              <a:gd name="connsiteX9" fmla="*/ 0 w 464346"/>
              <a:gd name="connsiteY9" fmla="*/ 295030 h 295030"/>
              <a:gd name="connsiteX0" fmla="*/ 0 w 464346"/>
              <a:gd name="connsiteY0" fmla="*/ 295030 h 300037"/>
              <a:gd name="connsiteX1" fmla="*/ 42929 w 464346"/>
              <a:gd name="connsiteY1" fmla="*/ 210043 h 300037"/>
              <a:gd name="connsiteX2" fmla="*/ 45985 w 464346"/>
              <a:gd name="connsiteY2" fmla="*/ 125468 h 300037"/>
              <a:gd name="connsiteX3" fmla="*/ 132095 w 464346"/>
              <a:gd name="connsiteY3" fmla="*/ 73081 h 300037"/>
              <a:gd name="connsiteX4" fmla="*/ 234554 w 464346"/>
              <a:gd name="connsiteY4" fmla="*/ 0 h 300037"/>
              <a:gd name="connsiteX5" fmla="*/ 310820 w 464346"/>
              <a:gd name="connsiteY5" fmla="*/ 92130 h 300037"/>
              <a:gd name="connsiteX6" fmla="*/ 425505 w 464346"/>
              <a:gd name="connsiteY6" fmla="*/ 104037 h 300037"/>
              <a:gd name="connsiteX7" fmla="*/ 438085 w 464346"/>
              <a:gd name="connsiteY7" fmla="*/ 219568 h 300037"/>
              <a:gd name="connsiteX8" fmla="*/ 464346 w 464346"/>
              <a:gd name="connsiteY8" fmla="*/ 295030 h 300037"/>
              <a:gd name="connsiteX9" fmla="*/ 228601 w 464346"/>
              <a:gd name="connsiteY9" fmla="*/ 300037 h 300037"/>
              <a:gd name="connsiteX10" fmla="*/ 0 w 464346"/>
              <a:gd name="connsiteY10" fmla="*/ 295030 h 300037"/>
              <a:gd name="connsiteX0" fmla="*/ 0 w 464346"/>
              <a:gd name="connsiteY0" fmla="*/ 295030 h 328612"/>
              <a:gd name="connsiteX1" fmla="*/ 42929 w 464346"/>
              <a:gd name="connsiteY1" fmla="*/ 210043 h 328612"/>
              <a:gd name="connsiteX2" fmla="*/ 45985 w 464346"/>
              <a:gd name="connsiteY2" fmla="*/ 125468 h 328612"/>
              <a:gd name="connsiteX3" fmla="*/ 132095 w 464346"/>
              <a:gd name="connsiteY3" fmla="*/ 73081 h 328612"/>
              <a:gd name="connsiteX4" fmla="*/ 234554 w 464346"/>
              <a:gd name="connsiteY4" fmla="*/ 0 h 328612"/>
              <a:gd name="connsiteX5" fmla="*/ 310820 w 464346"/>
              <a:gd name="connsiteY5" fmla="*/ 92130 h 328612"/>
              <a:gd name="connsiteX6" fmla="*/ 425505 w 464346"/>
              <a:gd name="connsiteY6" fmla="*/ 104037 h 328612"/>
              <a:gd name="connsiteX7" fmla="*/ 438085 w 464346"/>
              <a:gd name="connsiteY7" fmla="*/ 219568 h 328612"/>
              <a:gd name="connsiteX8" fmla="*/ 464346 w 464346"/>
              <a:gd name="connsiteY8" fmla="*/ 295030 h 328612"/>
              <a:gd name="connsiteX9" fmla="*/ 226220 w 464346"/>
              <a:gd name="connsiteY9" fmla="*/ 328612 h 328612"/>
              <a:gd name="connsiteX10" fmla="*/ 0 w 464346"/>
              <a:gd name="connsiteY10" fmla="*/ 295030 h 328612"/>
              <a:gd name="connsiteX0" fmla="*/ 0 w 464346"/>
              <a:gd name="connsiteY0" fmla="*/ 295030 h 328612"/>
              <a:gd name="connsiteX1" fmla="*/ 42929 w 464346"/>
              <a:gd name="connsiteY1" fmla="*/ 210043 h 328612"/>
              <a:gd name="connsiteX2" fmla="*/ 45985 w 464346"/>
              <a:gd name="connsiteY2" fmla="*/ 125468 h 328612"/>
              <a:gd name="connsiteX3" fmla="*/ 132095 w 464346"/>
              <a:gd name="connsiteY3" fmla="*/ 73081 h 328612"/>
              <a:gd name="connsiteX4" fmla="*/ 234554 w 464346"/>
              <a:gd name="connsiteY4" fmla="*/ 0 h 328612"/>
              <a:gd name="connsiteX5" fmla="*/ 310820 w 464346"/>
              <a:gd name="connsiteY5" fmla="*/ 92130 h 328612"/>
              <a:gd name="connsiteX6" fmla="*/ 425505 w 464346"/>
              <a:gd name="connsiteY6" fmla="*/ 104037 h 328612"/>
              <a:gd name="connsiteX7" fmla="*/ 438085 w 464346"/>
              <a:gd name="connsiteY7" fmla="*/ 219568 h 328612"/>
              <a:gd name="connsiteX8" fmla="*/ 464346 w 464346"/>
              <a:gd name="connsiteY8" fmla="*/ 295030 h 328612"/>
              <a:gd name="connsiteX9" fmla="*/ 226220 w 464346"/>
              <a:gd name="connsiteY9" fmla="*/ 328612 h 328612"/>
              <a:gd name="connsiteX10" fmla="*/ 0 w 464346"/>
              <a:gd name="connsiteY10" fmla="*/ 29503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4346" h="328612">
                <a:moveTo>
                  <a:pt x="0" y="295030"/>
                </a:moveTo>
                <a:lnTo>
                  <a:pt x="42929" y="210043"/>
                </a:lnTo>
                <a:lnTo>
                  <a:pt x="45985" y="125468"/>
                </a:lnTo>
                <a:lnTo>
                  <a:pt x="132095" y="73081"/>
                </a:lnTo>
                <a:lnTo>
                  <a:pt x="234554" y="0"/>
                </a:lnTo>
                <a:lnTo>
                  <a:pt x="310820" y="92130"/>
                </a:lnTo>
                <a:lnTo>
                  <a:pt x="425505" y="104037"/>
                </a:lnTo>
                <a:lnTo>
                  <a:pt x="438085" y="219568"/>
                </a:lnTo>
                <a:lnTo>
                  <a:pt x="464346" y="295030"/>
                </a:lnTo>
                <a:lnTo>
                  <a:pt x="226220" y="328612"/>
                </a:lnTo>
                <a:cubicBezTo>
                  <a:pt x="107951" y="315036"/>
                  <a:pt x="75407" y="306224"/>
                  <a:pt x="0" y="29503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tar: 7 Points 5">
            <a:extLst>
              <a:ext uri="{FF2B5EF4-FFF2-40B4-BE49-F238E27FC236}">
                <a16:creationId xmlns:a16="http://schemas.microsoft.com/office/drawing/2014/main" id="{2ED50905-7FBF-4DAF-9479-4F9265E77F59}"/>
              </a:ext>
            </a:extLst>
          </p:cNvPr>
          <p:cNvSpPr/>
          <p:nvPr/>
        </p:nvSpPr>
        <p:spPr>
          <a:xfrm>
            <a:off x="444990" y="526257"/>
            <a:ext cx="231286" cy="319087"/>
          </a:xfrm>
          <a:custGeom>
            <a:avLst/>
            <a:gdLst>
              <a:gd name="connsiteX0" fmla="*/ -1 w 464344"/>
              <a:gd name="connsiteY0" fmla="*/ 245024 h 381000"/>
              <a:gd name="connsiteX1" fmla="*/ 71503 w 464344"/>
              <a:gd name="connsiteY1" fmla="*/ 169562 h 381000"/>
              <a:gd name="connsiteX2" fmla="*/ 45984 w 464344"/>
              <a:gd name="connsiteY2" fmla="*/ 75462 h 381000"/>
              <a:gd name="connsiteX3" fmla="*/ 160669 w 464344"/>
              <a:gd name="connsiteY3" fmla="*/ 75462 h 381000"/>
              <a:gd name="connsiteX4" fmla="*/ 232172 w 464344"/>
              <a:gd name="connsiteY4" fmla="*/ 0 h 381000"/>
              <a:gd name="connsiteX5" fmla="*/ 303675 w 464344"/>
              <a:gd name="connsiteY5" fmla="*/ 75462 h 381000"/>
              <a:gd name="connsiteX6" fmla="*/ 418360 w 464344"/>
              <a:gd name="connsiteY6" fmla="*/ 75462 h 381000"/>
              <a:gd name="connsiteX7" fmla="*/ 392841 w 464344"/>
              <a:gd name="connsiteY7" fmla="*/ 169562 h 381000"/>
              <a:gd name="connsiteX8" fmla="*/ 464345 w 464344"/>
              <a:gd name="connsiteY8" fmla="*/ 245024 h 381000"/>
              <a:gd name="connsiteX9" fmla="*/ 361018 w 464344"/>
              <a:gd name="connsiteY9" fmla="*/ 286902 h 381000"/>
              <a:gd name="connsiteX10" fmla="*/ 335498 w 464344"/>
              <a:gd name="connsiteY10" fmla="*/ 381002 h 381000"/>
              <a:gd name="connsiteX11" fmla="*/ 232172 w 464344"/>
              <a:gd name="connsiteY11" fmla="*/ 339123 h 381000"/>
              <a:gd name="connsiteX12" fmla="*/ 128846 w 464344"/>
              <a:gd name="connsiteY12" fmla="*/ 381002 h 381000"/>
              <a:gd name="connsiteX13" fmla="*/ 103326 w 464344"/>
              <a:gd name="connsiteY13" fmla="*/ 286902 h 381000"/>
              <a:gd name="connsiteX14" fmla="*/ -1 w 464344"/>
              <a:gd name="connsiteY14" fmla="*/ 245024 h 381000"/>
              <a:gd name="connsiteX0" fmla="*/ 0 w 464346"/>
              <a:gd name="connsiteY0" fmla="*/ 245024 h 381002"/>
              <a:gd name="connsiteX1" fmla="*/ 71504 w 464346"/>
              <a:gd name="connsiteY1" fmla="*/ 169562 h 381002"/>
              <a:gd name="connsiteX2" fmla="*/ 45985 w 464346"/>
              <a:gd name="connsiteY2" fmla="*/ 75462 h 381002"/>
              <a:gd name="connsiteX3" fmla="*/ 160670 w 464346"/>
              <a:gd name="connsiteY3" fmla="*/ 75462 h 381002"/>
              <a:gd name="connsiteX4" fmla="*/ 232173 w 464346"/>
              <a:gd name="connsiteY4" fmla="*/ 0 h 381002"/>
              <a:gd name="connsiteX5" fmla="*/ 303676 w 464346"/>
              <a:gd name="connsiteY5" fmla="*/ 75462 h 381002"/>
              <a:gd name="connsiteX6" fmla="*/ 418361 w 464346"/>
              <a:gd name="connsiteY6" fmla="*/ 75462 h 381002"/>
              <a:gd name="connsiteX7" fmla="*/ 392842 w 464346"/>
              <a:gd name="connsiteY7" fmla="*/ 169562 h 381002"/>
              <a:gd name="connsiteX8" fmla="*/ 464346 w 464346"/>
              <a:gd name="connsiteY8" fmla="*/ 245024 h 381002"/>
              <a:gd name="connsiteX9" fmla="*/ 361019 w 464346"/>
              <a:gd name="connsiteY9" fmla="*/ 286902 h 381002"/>
              <a:gd name="connsiteX10" fmla="*/ 335499 w 464346"/>
              <a:gd name="connsiteY10" fmla="*/ 381002 h 381002"/>
              <a:gd name="connsiteX11" fmla="*/ 232173 w 464346"/>
              <a:gd name="connsiteY11" fmla="*/ 339123 h 381002"/>
              <a:gd name="connsiteX12" fmla="*/ 103327 w 464346"/>
              <a:gd name="connsiteY12" fmla="*/ 286902 h 381002"/>
              <a:gd name="connsiteX13" fmla="*/ 0 w 464346"/>
              <a:gd name="connsiteY13" fmla="*/ 245024 h 381002"/>
              <a:gd name="connsiteX0" fmla="*/ 0 w 464346"/>
              <a:gd name="connsiteY0" fmla="*/ 245024 h 381002"/>
              <a:gd name="connsiteX1" fmla="*/ 71504 w 464346"/>
              <a:gd name="connsiteY1" fmla="*/ 169562 h 381002"/>
              <a:gd name="connsiteX2" fmla="*/ 45985 w 464346"/>
              <a:gd name="connsiteY2" fmla="*/ 75462 h 381002"/>
              <a:gd name="connsiteX3" fmla="*/ 160670 w 464346"/>
              <a:gd name="connsiteY3" fmla="*/ 75462 h 381002"/>
              <a:gd name="connsiteX4" fmla="*/ 232173 w 464346"/>
              <a:gd name="connsiteY4" fmla="*/ 0 h 381002"/>
              <a:gd name="connsiteX5" fmla="*/ 303676 w 464346"/>
              <a:gd name="connsiteY5" fmla="*/ 75462 h 381002"/>
              <a:gd name="connsiteX6" fmla="*/ 418361 w 464346"/>
              <a:gd name="connsiteY6" fmla="*/ 75462 h 381002"/>
              <a:gd name="connsiteX7" fmla="*/ 392842 w 464346"/>
              <a:gd name="connsiteY7" fmla="*/ 169562 h 381002"/>
              <a:gd name="connsiteX8" fmla="*/ 464346 w 464346"/>
              <a:gd name="connsiteY8" fmla="*/ 245024 h 381002"/>
              <a:gd name="connsiteX9" fmla="*/ 361019 w 464346"/>
              <a:gd name="connsiteY9" fmla="*/ 286902 h 381002"/>
              <a:gd name="connsiteX10" fmla="*/ 335499 w 464346"/>
              <a:gd name="connsiteY10" fmla="*/ 381002 h 381002"/>
              <a:gd name="connsiteX11" fmla="*/ 103327 w 464346"/>
              <a:gd name="connsiteY11" fmla="*/ 286902 h 381002"/>
              <a:gd name="connsiteX12" fmla="*/ 0 w 464346"/>
              <a:gd name="connsiteY12" fmla="*/ 245024 h 381002"/>
              <a:gd name="connsiteX0" fmla="*/ 0 w 464346"/>
              <a:gd name="connsiteY0" fmla="*/ 245024 h 286902"/>
              <a:gd name="connsiteX1" fmla="*/ 71504 w 464346"/>
              <a:gd name="connsiteY1" fmla="*/ 169562 h 286902"/>
              <a:gd name="connsiteX2" fmla="*/ 45985 w 464346"/>
              <a:gd name="connsiteY2" fmla="*/ 75462 h 286902"/>
              <a:gd name="connsiteX3" fmla="*/ 160670 w 464346"/>
              <a:gd name="connsiteY3" fmla="*/ 75462 h 286902"/>
              <a:gd name="connsiteX4" fmla="*/ 232173 w 464346"/>
              <a:gd name="connsiteY4" fmla="*/ 0 h 286902"/>
              <a:gd name="connsiteX5" fmla="*/ 303676 w 464346"/>
              <a:gd name="connsiteY5" fmla="*/ 75462 h 286902"/>
              <a:gd name="connsiteX6" fmla="*/ 418361 w 464346"/>
              <a:gd name="connsiteY6" fmla="*/ 75462 h 286902"/>
              <a:gd name="connsiteX7" fmla="*/ 392842 w 464346"/>
              <a:gd name="connsiteY7" fmla="*/ 169562 h 286902"/>
              <a:gd name="connsiteX8" fmla="*/ 464346 w 464346"/>
              <a:gd name="connsiteY8" fmla="*/ 245024 h 286902"/>
              <a:gd name="connsiteX9" fmla="*/ 361019 w 464346"/>
              <a:gd name="connsiteY9" fmla="*/ 286902 h 286902"/>
              <a:gd name="connsiteX10" fmla="*/ 103327 w 464346"/>
              <a:gd name="connsiteY10" fmla="*/ 286902 h 286902"/>
              <a:gd name="connsiteX11" fmla="*/ 0 w 464346"/>
              <a:gd name="connsiteY11" fmla="*/ 245024 h 286902"/>
              <a:gd name="connsiteX0" fmla="*/ 0 w 464346"/>
              <a:gd name="connsiteY0" fmla="*/ 245024 h 286902"/>
              <a:gd name="connsiteX1" fmla="*/ 71504 w 464346"/>
              <a:gd name="connsiteY1" fmla="*/ 169562 h 286902"/>
              <a:gd name="connsiteX2" fmla="*/ 45985 w 464346"/>
              <a:gd name="connsiteY2" fmla="*/ 75462 h 286902"/>
              <a:gd name="connsiteX3" fmla="*/ 160670 w 464346"/>
              <a:gd name="connsiteY3" fmla="*/ 75462 h 286902"/>
              <a:gd name="connsiteX4" fmla="*/ 232173 w 464346"/>
              <a:gd name="connsiteY4" fmla="*/ 0 h 286902"/>
              <a:gd name="connsiteX5" fmla="*/ 303676 w 464346"/>
              <a:gd name="connsiteY5" fmla="*/ 75462 h 286902"/>
              <a:gd name="connsiteX6" fmla="*/ 418361 w 464346"/>
              <a:gd name="connsiteY6" fmla="*/ 75462 h 286902"/>
              <a:gd name="connsiteX7" fmla="*/ 392842 w 464346"/>
              <a:gd name="connsiteY7" fmla="*/ 169562 h 286902"/>
              <a:gd name="connsiteX8" fmla="*/ 464346 w 464346"/>
              <a:gd name="connsiteY8" fmla="*/ 245024 h 286902"/>
              <a:gd name="connsiteX9" fmla="*/ 103327 w 464346"/>
              <a:gd name="connsiteY9" fmla="*/ 286902 h 286902"/>
              <a:gd name="connsiteX10" fmla="*/ 0 w 464346"/>
              <a:gd name="connsiteY10" fmla="*/ 245024 h 286902"/>
              <a:gd name="connsiteX0" fmla="*/ 0 w 464346"/>
              <a:gd name="connsiteY0" fmla="*/ 245024 h 245024"/>
              <a:gd name="connsiteX1" fmla="*/ 71504 w 464346"/>
              <a:gd name="connsiteY1" fmla="*/ 169562 h 245024"/>
              <a:gd name="connsiteX2" fmla="*/ 45985 w 464346"/>
              <a:gd name="connsiteY2" fmla="*/ 75462 h 245024"/>
              <a:gd name="connsiteX3" fmla="*/ 160670 w 464346"/>
              <a:gd name="connsiteY3" fmla="*/ 75462 h 245024"/>
              <a:gd name="connsiteX4" fmla="*/ 232173 w 464346"/>
              <a:gd name="connsiteY4" fmla="*/ 0 h 245024"/>
              <a:gd name="connsiteX5" fmla="*/ 303676 w 464346"/>
              <a:gd name="connsiteY5" fmla="*/ 75462 h 245024"/>
              <a:gd name="connsiteX6" fmla="*/ 418361 w 464346"/>
              <a:gd name="connsiteY6" fmla="*/ 75462 h 245024"/>
              <a:gd name="connsiteX7" fmla="*/ 392842 w 464346"/>
              <a:gd name="connsiteY7" fmla="*/ 169562 h 245024"/>
              <a:gd name="connsiteX8" fmla="*/ 464346 w 464346"/>
              <a:gd name="connsiteY8" fmla="*/ 245024 h 245024"/>
              <a:gd name="connsiteX9" fmla="*/ 0 w 464346"/>
              <a:gd name="connsiteY9" fmla="*/ 245024 h 245024"/>
              <a:gd name="connsiteX0" fmla="*/ 0 w 464346"/>
              <a:gd name="connsiteY0" fmla="*/ 245024 h 245024"/>
              <a:gd name="connsiteX1" fmla="*/ 71504 w 464346"/>
              <a:gd name="connsiteY1" fmla="*/ 169562 h 245024"/>
              <a:gd name="connsiteX2" fmla="*/ 45985 w 464346"/>
              <a:gd name="connsiteY2" fmla="*/ 75462 h 245024"/>
              <a:gd name="connsiteX3" fmla="*/ 160670 w 464346"/>
              <a:gd name="connsiteY3" fmla="*/ 44506 h 245024"/>
              <a:gd name="connsiteX4" fmla="*/ 232173 w 464346"/>
              <a:gd name="connsiteY4" fmla="*/ 0 h 245024"/>
              <a:gd name="connsiteX5" fmla="*/ 303676 w 464346"/>
              <a:gd name="connsiteY5" fmla="*/ 75462 h 245024"/>
              <a:gd name="connsiteX6" fmla="*/ 418361 w 464346"/>
              <a:gd name="connsiteY6" fmla="*/ 75462 h 245024"/>
              <a:gd name="connsiteX7" fmla="*/ 392842 w 464346"/>
              <a:gd name="connsiteY7" fmla="*/ 169562 h 245024"/>
              <a:gd name="connsiteX8" fmla="*/ 464346 w 464346"/>
              <a:gd name="connsiteY8" fmla="*/ 245024 h 245024"/>
              <a:gd name="connsiteX9" fmla="*/ 0 w 464346"/>
              <a:gd name="connsiteY9" fmla="*/ 245024 h 245024"/>
              <a:gd name="connsiteX0" fmla="*/ 0 w 464346"/>
              <a:gd name="connsiteY0" fmla="*/ 245024 h 245024"/>
              <a:gd name="connsiteX1" fmla="*/ 42929 w 464346"/>
              <a:gd name="connsiteY1" fmla="*/ 160037 h 245024"/>
              <a:gd name="connsiteX2" fmla="*/ 45985 w 464346"/>
              <a:gd name="connsiteY2" fmla="*/ 75462 h 245024"/>
              <a:gd name="connsiteX3" fmla="*/ 160670 w 464346"/>
              <a:gd name="connsiteY3" fmla="*/ 44506 h 245024"/>
              <a:gd name="connsiteX4" fmla="*/ 232173 w 464346"/>
              <a:gd name="connsiteY4" fmla="*/ 0 h 245024"/>
              <a:gd name="connsiteX5" fmla="*/ 303676 w 464346"/>
              <a:gd name="connsiteY5" fmla="*/ 75462 h 245024"/>
              <a:gd name="connsiteX6" fmla="*/ 418361 w 464346"/>
              <a:gd name="connsiteY6" fmla="*/ 75462 h 245024"/>
              <a:gd name="connsiteX7" fmla="*/ 392842 w 464346"/>
              <a:gd name="connsiteY7" fmla="*/ 169562 h 245024"/>
              <a:gd name="connsiteX8" fmla="*/ 464346 w 464346"/>
              <a:gd name="connsiteY8" fmla="*/ 245024 h 245024"/>
              <a:gd name="connsiteX9" fmla="*/ 0 w 464346"/>
              <a:gd name="connsiteY9" fmla="*/ 245024 h 245024"/>
              <a:gd name="connsiteX0" fmla="*/ 0 w 464346"/>
              <a:gd name="connsiteY0" fmla="*/ 245024 h 245024"/>
              <a:gd name="connsiteX1" fmla="*/ 42929 w 464346"/>
              <a:gd name="connsiteY1" fmla="*/ 160037 h 245024"/>
              <a:gd name="connsiteX2" fmla="*/ 45985 w 464346"/>
              <a:gd name="connsiteY2" fmla="*/ 75462 h 245024"/>
              <a:gd name="connsiteX3" fmla="*/ 160670 w 464346"/>
              <a:gd name="connsiteY3" fmla="*/ 44506 h 245024"/>
              <a:gd name="connsiteX4" fmla="*/ 232173 w 464346"/>
              <a:gd name="connsiteY4" fmla="*/ 0 h 245024"/>
              <a:gd name="connsiteX5" fmla="*/ 310820 w 464346"/>
              <a:gd name="connsiteY5" fmla="*/ 42124 h 245024"/>
              <a:gd name="connsiteX6" fmla="*/ 418361 w 464346"/>
              <a:gd name="connsiteY6" fmla="*/ 75462 h 245024"/>
              <a:gd name="connsiteX7" fmla="*/ 392842 w 464346"/>
              <a:gd name="connsiteY7" fmla="*/ 169562 h 245024"/>
              <a:gd name="connsiteX8" fmla="*/ 464346 w 464346"/>
              <a:gd name="connsiteY8" fmla="*/ 245024 h 245024"/>
              <a:gd name="connsiteX9" fmla="*/ 0 w 464346"/>
              <a:gd name="connsiteY9" fmla="*/ 245024 h 245024"/>
              <a:gd name="connsiteX0" fmla="*/ 0 w 464346"/>
              <a:gd name="connsiteY0" fmla="*/ 295030 h 295030"/>
              <a:gd name="connsiteX1" fmla="*/ 42929 w 464346"/>
              <a:gd name="connsiteY1" fmla="*/ 210043 h 295030"/>
              <a:gd name="connsiteX2" fmla="*/ 45985 w 464346"/>
              <a:gd name="connsiteY2" fmla="*/ 125468 h 295030"/>
              <a:gd name="connsiteX3" fmla="*/ 160670 w 464346"/>
              <a:gd name="connsiteY3" fmla="*/ 94512 h 295030"/>
              <a:gd name="connsiteX4" fmla="*/ 234554 w 464346"/>
              <a:gd name="connsiteY4" fmla="*/ 0 h 295030"/>
              <a:gd name="connsiteX5" fmla="*/ 310820 w 464346"/>
              <a:gd name="connsiteY5" fmla="*/ 92130 h 295030"/>
              <a:gd name="connsiteX6" fmla="*/ 418361 w 464346"/>
              <a:gd name="connsiteY6" fmla="*/ 125468 h 295030"/>
              <a:gd name="connsiteX7" fmla="*/ 392842 w 464346"/>
              <a:gd name="connsiteY7" fmla="*/ 219568 h 295030"/>
              <a:gd name="connsiteX8" fmla="*/ 464346 w 464346"/>
              <a:gd name="connsiteY8" fmla="*/ 295030 h 295030"/>
              <a:gd name="connsiteX9" fmla="*/ 0 w 464346"/>
              <a:gd name="connsiteY9" fmla="*/ 295030 h 295030"/>
              <a:gd name="connsiteX0" fmla="*/ 0 w 464346"/>
              <a:gd name="connsiteY0" fmla="*/ 295030 h 295030"/>
              <a:gd name="connsiteX1" fmla="*/ 42929 w 464346"/>
              <a:gd name="connsiteY1" fmla="*/ 210043 h 295030"/>
              <a:gd name="connsiteX2" fmla="*/ 45985 w 464346"/>
              <a:gd name="connsiteY2" fmla="*/ 125468 h 295030"/>
              <a:gd name="connsiteX3" fmla="*/ 132095 w 464346"/>
              <a:gd name="connsiteY3" fmla="*/ 73081 h 295030"/>
              <a:gd name="connsiteX4" fmla="*/ 234554 w 464346"/>
              <a:gd name="connsiteY4" fmla="*/ 0 h 295030"/>
              <a:gd name="connsiteX5" fmla="*/ 310820 w 464346"/>
              <a:gd name="connsiteY5" fmla="*/ 92130 h 295030"/>
              <a:gd name="connsiteX6" fmla="*/ 418361 w 464346"/>
              <a:gd name="connsiteY6" fmla="*/ 125468 h 295030"/>
              <a:gd name="connsiteX7" fmla="*/ 392842 w 464346"/>
              <a:gd name="connsiteY7" fmla="*/ 219568 h 295030"/>
              <a:gd name="connsiteX8" fmla="*/ 464346 w 464346"/>
              <a:gd name="connsiteY8" fmla="*/ 295030 h 295030"/>
              <a:gd name="connsiteX9" fmla="*/ 0 w 464346"/>
              <a:gd name="connsiteY9" fmla="*/ 295030 h 295030"/>
              <a:gd name="connsiteX0" fmla="*/ 0 w 464346"/>
              <a:gd name="connsiteY0" fmla="*/ 295030 h 295030"/>
              <a:gd name="connsiteX1" fmla="*/ 42929 w 464346"/>
              <a:gd name="connsiteY1" fmla="*/ 210043 h 295030"/>
              <a:gd name="connsiteX2" fmla="*/ 45985 w 464346"/>
              <a:gd name="connsiteY2" fmla="*/ 125468 h 295030"/>
              <a:gd name="connsiteX3" fmla="*/ 132095 w 464346"/>
              <a:gd name="connsiteY3" fmla="*/ 73081 h 295030"/>
              <a:gd name="connsiteX4" fmla="*/ 234554 w 464346"/>
              <a:gd name="connsiteY4" fmla="*/ 0 h 295030"/>
              <a:gd name="connsiteX5" fmla="*/ 310820 w 464346"/>
              <a:gd name="connsiteY5" fmla="*/ 92130 h 295030"/>
              <a:gd name="connsiteX6" fmla="*/ 425505 w 464346"/>
              <a:gd name="connsiteY6" fmla="*/ 104037 h 295030"/>
              <a:gd name="connsiteX7" fmla="*/ 392842 w 464346"/>
              <a:gd name="connsiteY7" fmla="*/ 219568 h 295030"/>
              <a:gd name="connsiteX8" fmla="*/ 464346 w 464346"/>
              <a:gd name="connsiteY8" fmla="*/ 295030 h 295030"/>
              <a:gd name="connsiteX9" fmla="*/ 0 w 464346"/>
              <a:gd name="connsiteY9" fmla="*/ 295030 h 295030"/>
              <a:gd name="connsiteX0" fmla="*/ 0 w 464346"/>
              <a:gd name="connsiteY0" fmla="*/ 295030 h 295030"/>
              <a:gd name="connsiteX1" fmla="*/ 42929 w 464346"/>
              <a:gd name="connsiteY1" fmla="*/ 210043 h 295030"/>
              <a:gd name="connsiteX2" fmla="*/ 45985 w 464346"/>
              <a:gd name="connsiteY2" fmla="*/ 125468 h 295030"/>
              <a:gd name="connsiteX3" fmla="*/ 132095 w 464346"/>
              <a:gd name="connsiteY3" fmla="*/ 73081 h 295030"/>
              <a:gd name="connsiteX4" fmla="*/ 234554 w 464346"/>
              <a:gd name="connsiteY4" fmla="*/ 0 h 295030"/>
              <a:gd name="connsiteX5" fmla="*/ 310820 w 464346"/>
              <a:gd name="connsiteY5" fmla="*/ 92130 h 295030"/>
              <a:gd name="connsiteX6" fmla="*/ 425505 w 464346"/>
              <a:gd name="connsiteY6" fmla="*/ 104037 h 295030"/>
              <a:gd name="connsiteX7" fmla="*/ 438085 w 464346"/>
              <a:gd name="connsiteY7" fmla="*/ 219568 h 295030"/>
              <a:gd name="connsiteX8" fmla="*/ 464346 w 464346"/>
              <a:gd name="connsiteY8" fmla="*/ 295030 h 295030"/>
              <a:gd name="connsiteX9" fmla="*/ 0 w 464346"/>
              <a:gd name="connsiteY9" fmla="*/ 295030 h 295030"/>
              <a:gd name="connsiteX0" fmla="*/ 0 w 464346"/>
              <a:gd name="connsiteY0" fmla="*/ 295030 h 300037"/>
              <a:gd name="connsiteX1" fmla="*/ 42929 w 464346"/>
              <a:gd name="connsiteY1" fmla="*/ 210043 h 300037"/>
              <a:gd name="connsiteX2" fmla="*/ 45985 w 464346"/>
              <a:gd name="connsiteY2" fmla="*/ 125468 h 300037"/>
              <a:gd name="connsiteX3" fmla="*/ 132095 w 464346"/>
              <a:gd name="connsiteY3" fmla="*/ 73081 h 300037"/>
              <a:gd name="connsiteX4" fmla="*/ 234554 w 464346"/>
              <a:gd name="connsiteY4" fmla="*/ 0 h 300037"/>
              <a:gd name="connsiteX5" fmla="*/ 310820 w 464346"/>
              <a:gd name="connsiteY5" fmla="*/ 92130 h 300037"/>
              <a:gd name="connsiteX6" fmla="*/ 425505 w 464346"/>
              <a:gd name="connsiteY6" fmla="*/ 104037 h 300037"/>
              <a:gd name="connsiteX7" fmla="*/ 438085 w 464346"/>
              <a:gd name="connsiteY7" fmla="*/ 219568 h 300037"/>
              <a:gd name="connsiteX8" fmla="*/ 464346 w 464346"/>
              <a:gd name="connsiteY8" fmla="*/ 295030 h 300037"/>
              <a:gd name="connsiteX9" fmla="*/ 228601 w 464346"/>
              <a:gd name="connsiteY9" fmla="*/ 300037 h 300037"/>
              <a:gd name="connsiteX10" fmla="*/ 0 w 464346"/>
              <a:gd name="connsiteY10" fmla="*/ 295030 h 300037"/>
              <a:gd name="connsiteX0" fmla="*/ 0 w 464346"/>
              <a:gd name="connsiteY0" fmla="*/ 295030 h 328612"/>
              <a:gd name="connsiteX1" fmla="*/ 42929 w 464346"/>
              <a:gd name="connsiteY1" fmla="*/ 210043 h 328612"/>
              <a:gd name="connsiteX2" fmla="*/ 45985 w 464346"/>
              <a:gd name="connsiteY2" fmla="*/ 125468 h 328612"/>
              <a:gd name="connsiteX3" fmla="*/ 132095 w 464346"/>
              <a:gd name="connsiteY3" fmla="*/ 73081 h 328612"/>
              <a:gd name="connsiteX4" fmla="*/ 234554 w 464346"/>
              <a:gd name="connsiteY4" fmla="*/ 0 h 328612"/>
              <a:gd name="connsiteX5" fmla="*/ 310820 w 464346"/>
              <a:gd name="connsiteY5" fmla="*/ 92130 h 328612"/>
              <a:gd name="connsiteX6" fmla="*/ 425505 w 464346"/>
              <a:gd name="connsiteY6" fmla="*/ 104037 h 328612"/>
              <a:gd name="connsiteX7" fmla="*/ 438085 w 464346"/>
              <a:gd name="connsiteY7" fmla="*/ 219568 h 328612"/>
              <a:gd name="connsiteX8" fmla="*/ 464346 w 464346"/>
              <a:gd name="connsiteY8" fmla="*/ 295030 h 328612"/>
              <a:gd name="connsiteX9" fmla="*/ 226220 w 464346"/>
              <a:gd name="connsiteY9" fmla="*/ 328612 h 328612"/>
              <a:gd name="connsiteX10" fmla="*/ 0 w 464346"/>
              <a:gd name="connsiteY10" fmla="*/ 295030 h 328612"/>
              <a:gd name="connsiteX0" fmla="*/ 0 w 464346"/>
              <a:gd name="connsiteY0" fmla="*/ 295030 h 328612"/>
              <a:gd name="connsiteX1" fmla="*/ 42929 w 464346"/>
              <a:gd name="connsiteY1" fmla="*/ 210043 h 328612"/>
              <a:gd name="connsiteX2" fmla="*/ 45985 w 464346"/>
              <a:gd name="connsiteY2" fmla="*/ 125468 h 328612"/>
              <a:gd name="connsiteX3" fmla="*/ 132095 w 464346"/>
              <a:gd name="connsiteY3" fmla="*/ 73081 h 328612"/>
              <a:gd name="connsiteX4" fmla="*/ 234554 w 464346"/>
              <a:gd name="connsiteY4" fmla="*/ 0 h 328612"/>
              <a:gd name="connsiteX5" fmla="*/ 310820 w 464346"/>
              <a:gd name="connsiteY5" fmla="*/ 92130 h 328612"/>
              <a:gd name="connsiteX6" fmla="*/ 425505 w 464346"/>
              <a:gd name="connsiteY6" fmla="*/ 104037 h 328612"/>
              <a:gd name="connsiteX7" fmla="*/ 438085 w 464346"/>
              <a:gd name="connsiteY7" fmla="*/ 219568 h 328612"/>
              <a:gd name="connsiteX8" fmla="*/ 464346 w 464346"/>
              <a:gd name="connsiteY8" fmla="*/ 295030 h 328612"/>
              <a:gd name="connsiteX9" fmla="*/ 226220 w 464346"/>
              <a:gd name="connsiteY9" fmla="*/ 328612 h 328612"/>
              <a:gd name="connsiteX10" fmla="*/ 0 w 464346"/>
              <a:gd name="connsiteY10" fmla="*/ 295030 h 328612"/>
              <a:gd name="connsiteX0" fmla="*/ 0 w 464346"/>
              <a:gd name="connsiteY0" fmla="*/ 295030 h 328612"/>
              <a:gd name="connsiteX1" fmla="*/ 42929 w 464346"/>
              <a:gd name="connsiteY1" fmla="*/ 210043 h 328612"/>
              <a:gd name="connsiteX2" fmla="*/ 207910 w 464346"/>
              <a:gd name="connsiteY2" fmla="*/ 176903 h 328612"/>
              <a:gd name="connsiteX3" fmla="*/ 132095 w 464346"/>
              <a:gd name="connsiteY3" fmla="*/ 73081 h 328612"/>
              <a:gd name="connsiteX4" fmla="*/ 234554 w 464346"/>
              <a:gd name="connsiteY4" fmla="*/ 0 h 328612"/>
              <a:gd name="connsiteX5" fmla="*/ 310820 w 464346"/>
              <a:gd name="connsiteY5" fmla="*/ 92130 h 328612"/>
              <a:gd name="connsiteX6" fmla="*/ 425505 w 464346"/>
              <a:gd name="connsiteY6" fmla="*/ 104037 h 328612"/>
              <a:gd name="connsiteX7" fmla="*/ 438085 w 464346"/>
              <a:gd name="connsiteY7" fmla="*/ 219568 h 328612"/>
              <a:gd name="connsiteX8" fmla="*/ 464346 w 464346"/>
              <a:gd name="connsiteY8" fmla="*/ 295030 h 328612"/>
              <a:gd name="connsiteX9" fmla="*/ 226220 w 464346"/>
              <a:gd name="connsiteY9" fmla="*/ 328612 h 328612"/>
              <a:gd name="connsiteX10" fmla="*/ 0 w 464346"/>
              <a:gd name="connsiteY10" fmla="*/ 295030 h 328612"/>
              <a:gd name="connsiteX0" fmla="*/ 0 w 464346"/>
              <a:gd name="connsiteY0" fmla="*/ 295030 h 328612"/>
              <a:gd name="connsiteX1" fmla="*/ 42929 w 464346"/>
              <a:gd name="connsiteY1" fmla="*/ 210043 h 328612"/>
              <a:gd name="connsiteX2" fmla="*/ 207910 w 464346"/>
              <a:gd name="connsiteY2" fmla="*/ 176903 h 328612"/>
              <a:gd name="connsiteX3" fmla="*/ 233060 w 464346"/>
              <a:gd name="connsiteY3" fmla="*/ 105466 h 328612"/>
              <a:gd name="connsiteX4" fmla="*/ 234554 w 464346"/>
              <a:gd name="connsiteY4" fmla="*/ 0 h 328612"/>
              <a:gd name="connsiteX5" fmla="*/ 310820 w 464346"/>
              <a:gd name="connsiteY5" fmla="*/ 92130 h 328612"/>
              <a:gd name="connsiteX6" fmla="*/ 425505 w 464346"/>
              <a:gd name="connsiteY6" fmla="*/ 104037 h 328612"/>
              <a:gd name="connsiteX7" fmla="*/ 438085 w 464346"/>
              <a:gd name="connsiteY7" fmla="*/ 219568 h 328612"/>
              <a:gd name="connsiteX8" fmla="*/ 464346 w 464346"/>
              <a:gd name="connsiteY8" fmla="*/ 295030 h 328612"/>
              <a:gd name="connsiteX9" fmla="*/ 226220 w 464346"/>
              <a:gd name="connsiteY9" fmla="*/ 328612 h 328612"/>
              <a:gd name="connsiteX10" fmla="*/ 0 w 464346"/>
              <a:gd name="connsiteY10" fmla="*/ 295030 h 328612"/>
              <a:gd name="connsiteX0" fmla="*/ 0 w 464346"/>
              <a:gd name="connsiteY0" fmla="*/ 295030 h 328612"/>
              <a:gd name="connsiteX1" fmla="*/ 42929 w 464346"/>
              <a:gd name="connsiteY1" fmla="*/ 210043 h 328612"/>
              <a:gd name="connsiteX2" fmla="*/ 310780 w 464346"/>
              <a:gd name="connsiteY2" fmla="*/ 182618 h 328612"/>
              <a:gd name="connsiteX3" fmla="*/ 233060 w 464346"/>
              <a:gd name="connsiteY3" fmla="*/ 105466 h 328612"/>
              <a:gd name="connsiteX4" fmla="*/ 234554 w 464346"/>
              <a:gd name="connsiteY4" fmla="*/ 0 h 328612"/>
              <a:gd name="connsiteX5" fmla="*/ 310820 w 464346"/>
              <a:gd name="connsiteY5" fmla="*/ 92130 h 328612"/>
              <a:gd name="connsiteX6" fmla="*/ 425505 w 464346"/>
              <a:gd name="connsiteY6" fmla="*/ 104037 h 328612"/>
              <a:gd name="connsiteX7" fmla="*/ 438085 w 464346"/>
              <a:gd name="connsiteY7" fmla="*/ 219568 h 328612"/>
              <a:gd name="connsiteX8" fmla="*/ 464346 w 464346"/>
              <a:gd name="connsiteY8" fmla="*/ 295030 h 328612"/>
              <a:gd name="connsiteX9" fmla="*/ 226220 w 464346"/>
              <a:gd name="connsiteY9" fmla="*/ 328612 h 328612"/>
              <a:gd name="connsiteX10" fmla="*/ 0 w 464346"/>
              <a:gd name="connsiteY10" fmla="*/ 295030 h 328612"/>
              <a:gd name="connsiteX0" fmla="*/ 0 w 464346"/>
              <a:gd name="connsiteY0" fmla="*/ 295030 h 328612"/>
              <a:gd name="connsiteX1" fmla="*/ 361064 w 464346"/>
              <a:gd name="connsiteY1" fmla="*/ 263383 h 328612"/>
              <a:gd name="connsiteX2" fmla="*/ 310780 w 464346"/>
              <a:gd name="connsiteY2" fmla="*/ 182618 h 328612"/>
              <a:gd name="connsiteX3" fmla="*/ 233060 w 464346"/>
              <a:gd name="connsiteY3" fmla="*/ 105466 h 328612"/>
              <a:gd name="connsiteX4" fmla="*/ 234554 w 464346"/>
              <a:gd name="connsiteY4" fmla="*/ 0 h 328612"/>
              <a:gd name="connsiteX5" fmla="*/ 310820 w 464346"/>
              <a:gd name="connsiteY5" fmla="*/ 92130 h 328612"/>
              <a:gd name="connsiteX6" fmla="*/ 425505 w 464346"/>
              <a:gd name="connsiteY6" fmla="*/ 104037 h 328612"/>
              <a:gd name="connsiteX7" fmla="*/ 438085 w 464346"/>
              <a:gd name="connsiteY7" fmla="*/ 219568 h 328612"/>
              <a:gd name="connsiteX8" fmla="*/ 464346 w 464346"/>
              <a:gd name="connsiteY8" fmla="*/ 295030 h 328612"/>
              <a:gd name="connsiteX9" fmla="*/ 226220 w 464346"/>
              <a:gd name="connsiteY9" fmla="*/ 328612 h 328612"/>
              <a:gd name="connsiteX10" fmla="*/ 0 w 464346"/>
              <a:gd name="connsiteY10" fmla="*/ 295030 h 328612"/>
              <a:gd name="connsiteX0" fmla="*/ 1484 w 239610"/>
              <a:gd name="connsiteY0" fmla="*/ 328612 h 328612"/>
              <a:gd name="connsiteX1" fmla="*/ 136328 w 239610"/>
              <a:gd name="connsiteY1" fmla="*/ 263383 h 328612"/>
              <a:gd name="connsiteX2" fmla="*/ 86044 w 239610"/>
              <a:gd name="connsiteY2" fmla="*/ 182618 h 328612"/>
              <a:gd name="connsiteX3" fmla="*/ 8324 w 239610"/>
              <a:gd name="connsiteY3" fmla="*/ 105466 h 328612"/>
              <a:gd name="connsiteX4" fmla="*/ 9818 w 239610"/>
              <a:gd name="connsiteY4" fmla="*/ 0 h 328612"/>
              <a:gd name="connsiteX5" fmla="*/ 86084 w 239610"/>
              <a:gd name="connsiteY5" fmla="*/ 92130 h 328612"/>
              <a:gd name="connsiteX6" fmla="*/ 200769 w 239610"/>
              <a:gd name="connsiteY6" fmla="*/ 104037 h 328612"/>
              <a:gd name="connsiteX7" fmla="*/ 213349 w 239610"/>
              <a:gd name="connsiteY7" fmla="*/ 219568 h 328612"/>
              <a:gd name="connsiteX8" fmla="*/ 239610 w 239610"/>
              <a:gd name="connsiteY8" fmla="*/ 295030 h 328612"/>
              <a:gd name="connsiteX9" fmla="*/ 1484 w 239610"/>
              <a:gd name="connsiteY9" fmla="*/ 328612 h 328612"/>
              <a:gd name="connsiteX0" fmla="*/ 2021 w 240147"/>
              <a:gd name="connsiteY0" fmla="*/ 328612 h 328612"/>
              <a:gd name="connsiteX1" fmla="*/ 96860 w 240147"/>
              <a:gd name="connsiteY1" fmla="*/ 263383 h 328612"/>
              <a:gd name="connsiteX2" fmla="*/ 86581 w 240147"/>
              <a:gd name="connsiteY2" fmla="*/ 182618 h 328612"/>
              <a:gd name="connsiteX3" fmla="*/ 8861 w 240147"/>
              <a:gd name="connsiteY3" fmla="*/ 105466 h 328612"/>
              <a:gd name="connsiteX4" fmla="*/ 10355 w 240147"/>
              <a:gd name="connsiteY4" fmla="*/ 0 h 328612"/>
              <a:gd name="connsiteX5" fmla="*/ 86621 w 240147"/>
              <a:gd name="connsiteY5" fmla="*/ 92130 h 328612"/>
              <a:gd name="connsiteX6" fmla="*/ 201306 w 240147"/>
              <a:gd name="connsiteY6" fmla="*/ 104037 h 328612"/>
              <a:gd name="connsiteX7" fmla="*/ 213886 w 240147"/>
              <a:gd name="connsiteY7" fmla="*/ 219568 h 328612"/>
              <a:gd name="connsiteX8" fmla="*/ 240147 w 240147"/>
              <a:gd name="connsiteY8" fmla="*/ 295030 h 328612"/>
              <a:gd name="connsiteX9" fmla="*/ 2021 w 240147"/>
              <a:gd name="connsiteY9" fmla="*/ 328612 h 328612"/>
              <a:gd name="connsiteX0" fmla="*/ 2021 w 240147"/>
              <a:gd name="connsiteY0" fmla="*/ 328612 h 328612"/>
              <a:gd name="connsiteX1" fmla="*/ 96860 w 240147"/>
              <a:gd name="connsiteY1" fmla="*/ 263383 h 328612"/>
              <a:gd name="connsiteX2" fmla="*/ 54196 w 240147"/>
              <a:gd name="connsiteY2" fmla="*/ 216908 h 328612"/>
              <a:gd name="connsiteX3" fmla="*/ 8861 w 240147"/>
              <a:gd name="connsiteY3" fmla="*/ 105466 h 328612"/>
              <a:gd name="connsiteX4" fmla="*/ 10355 w 240147"/>
              <a:gd name="connsiteY4" fmla="*/ 0 h 328612"/>
              <a:gd name="connsiteX5" fmla="*/ 86621 w 240147"/>
              <a:gd name="connsiteY5" fmla="*/ 92130 h 328612"/>
              <a:gd name="connsiteX6" fmla="*/ 201306 w 240147"/>
              <a:gd name="connsiteY6" fmla="*/ 104037 h 328612"/>
              <a:gd name="connsiteX7" fmla="*/ 213886 w 240147"/>
              <a:gd name="connsiteY7" fmla="*/ 219568 h 328612"/>
              <a:gd name="connsiteX8" fmla="*/ 240147 w 240147"/>
              <a:gd name="connsiteY8" fmla="*/ 295030 h 328612"/>
              <a:gd name="connsiteX9" fmla="*/ 2021 w 240147"/>
              <a:gd name="connsiteY9" fmla="*/ 328612 h 328612"/>
              <a:gd name="connsiteX0" fmla="*/ 2021 w 240147"/>
              <a:gd name="connsiteY0" fmla="*/ 328612 h 328612"/>
              <a:gd name="connsiteX1" fmla="*/ 96860 w 240147"/>
              <a:gd name="connsiteY1" fmla="*/ 263383 h 328612"/>
              <a:gd name="connsiteX2" fmla="*/ 105631 w 240147"/>
              <a:gd name="connsiteY2" fmla="*/ 188333 h 328612"/>
              <a:gd name="connsiteX3" fmla="*/ 8861 w 240147"/>
              <a:gd name="connsiteY3" fmla="*/ 105466 h 328612"/>
              <a:gd name="connsiteX4" fmla="*/ 10355 w 240147"/>
              <a:gd name="connsiteY4" fmla="*/ 0 h 328612"/>
              <a:gd name="connsiteX5" fmla="*/ 86621 w 240147"/>
              <a:gd name="connsiteY5" fmla="*/ 92130 h 328612"/>
              <a:gd name="connsiteX6" fmla="*/ 201306 w 240147"/>
              <a:gd name="connsiteY6" fmla="*/ 104037 h 328612"/>
              <a:gd name="connsiteX7" fmla="*/ 213886 w 240147"/>
              <a:gd name="connsiteY7" fmla="*/ 219568 h 328612"/>
              <a:gd name="connsiteX8" fmla="*/ 240147 w 240147"/>
              <a:gd name="connsiteY8" fmla="*/ 295030 h 328612"/>
              <a:gd name="connsiteX9" fmla="*/ 2021 w 240147"/>
              <a:gd name="connsiteY9" fmla="*/ 328612 h 328612"/>
              <a:gd name="connsiteX0" fmla="*/ 82695 w 231286"/>
              <a:gd name="connsiteY0" fmla="*/ 319087 h 319087"/>
              <a:gd name="connsiteX1" fmla="*/ 87999 w 231286"/>
              <a:gd name="connsiteY1" fmla="*/ 263383 h 319087"/>
              <a:gd name="connsiteX2" fmla="*/ 96770 w 231286"/>
              <a:gd name="connsiteY2" fmla="*/ 188333 h 319087"/>
              <a:gd name="connsiteX3" fmla="*/ 0 w 231286"/>
              <a:gd name="connsiteY3" fmla="*/ 105466 h 319087"/>
              <a:gd name="connsiteX4" fmla="*/ 1494 w 231286"/>
              <a:gd name="connsiteY4" fmla="*/ 0 h 319087"/>
              <a:gd name="connsiteX5" fmla="*/ 77760 w 231286"/>
              <a:gd name="connsiteY5" fmla="*/ 92130 h 319087"/>
              <a:gd name="connsiteX6" fmla="*/ 192445 w 231286"/>
              <a:gd name="connsiteY6" fmla="*/ 104037 h 319087"/>
              <a:gd name="connsiteX7" fmla="*/ 205025 w 231286"/>
              <a:gd name="connsiteY7" fmla="*/ 219568 h 319087"/>
              <a:gd name="connsiteX8" fmla="*/ 231286 w 231286"/>
              <a:gd name="connsiteY8" fmla="*/ 295030 h 319087"/>
              <a:gd name="connsiteX9" fmla="*/ 82695 w 231286"/>
              <a:gd name="connsiteY9" fmla="*/ 319087 h 319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1286" h="319087">
                <a:moveTo>
                  <a:pt x="82695" y="319087"/>
                </a:moveTo>
                <a:cubicBezTo>
                  <a:pt x="65481" y="313813"/>
                  <a:pt x="73906" y="287715"/>
                  <a:pt x="87999" y="263383"/>
                </a:cubicBezTo>
                <a:lnTo>
                  <a:pt x="96770" y="188333"/>
                </a:lnTo>
                <a:lnTo>
                  <a:pt x="0" y="105466"/>
                </a:lnTo>
                <a:lnTo>
                  <a:pt x="1494" y="0"/>
                </a:lnTo>
                <a:lnTo>
                  <a:pt x="77760" y="92130"/>
                </a:lnTo>
                <a:lnTo>
                  <a:pt x="192445" y="104037"/>
                </a:lnTo>
                <a:lnTo>
                  <a:pt x="205025" y="219568"/>
                </a:lnTo>
                <a:lnTo>
                  <a:pt x="231286" y="295030"/>
                </a:lnTo>
                <a:lnTo>
                  <a:pt x="82695" y="319087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58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96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931216-AB61-4961-BB89-FC0662168A11}"/>
              </a:ext>
            </a:extLst>
          </p:cNvPr>
          <p:cNvGrpSpPr/>
          <p:nvPr/>
        </p:nvGrpSpPr>
        <p:grpSpPr>
          <a:xfrm>
            <a:off x="91440" y="91440"/>
            <a:ext cx="731520" cy="731520"/>
            <a:chOff x="259556" y="38099"/>
            <a:chExt cx="395287" cy="321468"/>
          </a:xfrm>
        </p:grpSpPr>
        <p:sp>
          <p:nvSpPr>
            <p:cNvPr id="3" name="Left Bracket 2">
              <a:extLst>
                <a:ext uri="{FF2B5EF4-FFF2-40B4-BE49-F238E27FC236}">
                  <a16:creationId xmlns:a16="http://schemas.microsoft.com/office/drawing/2014/main" id="{A4426829-3692-4014-AF13-8AC27C79D394}"/>
                </a:ext>
              </a:extLst>
            </p:cNvPr>
            <p:cNvSpPr/>
            <p:nvPr/>
          </p:nvSpPr>
          <p:spPr>
            <a:xfrm rot="16200000">
              <a:off x="411480" y="116203"/>
              <a:ext cx="91440" cy="395287"/>
            </a:xfrm>
            <a:prstGeom prst="leftBracket">
              <a:avLst>
                <a:gd name="adj" fmla="val 0"/>
              </a:avLst>
            </a:prstGeom>
            <a:noFill/>
            <a:ln w="76200" cap="flat">
              <a:solidFill>
                <a:schemeClr val="accent5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Down Arrow 11">
              <a:extLst>
                <a:ext uri="{FF2B5EF4-FFF2-40B4-BE49-F238E27FC236}">
                  <a16:creationId xmlns:a16="http://schemas.microsoft.com/office/drawing/2014/main" id="{25C07B80-4070-4889-AE19-8A822A998B57}"/>
                </a:ext>
              </a:extLst>
            </p:cNvPr>
            <p:cNvSpPr/>
            <p:nvPr/>
          </p:nvSpPr>
          <p:spPr>
            <a:xfrm>
              <a:off x="320040" y="38099"/>
              <a:ext cx="274320" cy="274320"/>
            </a:xfrm>
            <a:prstGeom prst="downArrow">
              <a:avLst>
                <a:gd name="adj1" fmla="val 50000"/>
                <a:gd name="adj2" fmla="val 43924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749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6183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E5FBD8-8EE8-4FB9-9BCD-66A32EE3B979}"/>
              </a:ext>
            </a:extLst>
          </p:cNvPr>
          <p:cNvSpPr/>
          <p:nvPr/>
        </p:nvSpPr>
        <p:spPr>
          <a:xfrm>
            <a:off x="145255" y="-96798"/>
            <a:ext cx="62389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accent1">
                    <a:lumMod val="50000"/>
                  </a:schemeClr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16867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DC36C06-9A10-4789-8CD2-863F9B86FE21}"/>
              </a:ext>
            </a:extLst>
          </p:cNvPr>
          <p:cNvGrpSpPr/>
          <p:nvPr/>
        </p:nvGrpSpPr>
        <p:grpSpPr>
          <a:xfrm>
            <a:off x="82392" y="102393"/>
            <a:ext cx="749617" cy="732949"/>
            <a:chOff x="116681" y="143350"/>
            <a:chExt cx="749617" cy="732949"/>
          </a:xfrm>
        </p:grpSpPr>
        <p:sp>
          <p:nvSpPr>
            <p:cNvPr id="3" name="Down Arrow 11">
              <a:extLst>
                <a:ext uri="{FF2B5EF4-FFF2-40B4-BE49-F238E27FC236}">
                  <a16:creationId xmlns:a16="http://schemas.microsoft.com/office/drawing/2014/main" id="{E1A46110-F400-42DD-A26A-98C4F92308D5}"/>
                </a:ext>
              </a:extLst>
            </p:cNvPr>
            <p:cNvSpPr/>
            <p:nvPr/>
          </p:nvSpPr>
          <p:spPr>
            <a:xfrm flipV="1">
              <a:off x="391001" y="143350"/>
              <a:ext cx="274320" cy="457200"/>
            </a:xfrm>
            <a:prstGeom prst="downArrow">
              <a:avLst>
                <a:gd name="adj1" fmla="val 100000"/>
                <a:gd name="adj2" fmla="val 20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Down Arrow 4">
              <a:extLst>
                <a:ext uri="{FF2B5EF4-FFF2-40B4-BE49-F238E27FC236}">
                  <a16:creationId xmlns:a16="http://schemas.microsoft.com/office/drawing/2014/main" id="{7C1CBC0A-238C-4B1C-BB33-2DEFE97F57AE}"/>
                </a:ext>
              </a:extLst>
            </p:cNvPr>
            <p:cNvSpPr/>
            <p:nvPr/>
          </p:nvSpPr>
          <p:spPr>
            <a:xfrm flipV="1">
              <a:off x="116681" y="410051"/>
              <a:ext cx="274320" cy="347664"/>
            </a:xfrm>
            <a:prstGeom prst="downArrow">
              <a:avLst>
                <a:gd name="adj1" fmla="val 50000"/>
                <a:gd name="adj2" fmla="val 20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own Arrow 5">
              <a:extLst>
                <a:ext uri="{FF2B5EF4-FFF2-40B4-BE49-F238E27FC236}">
                  <a16:creationId xmlns:a16="http://schemas.microsoft.com/office/drawing/2014/main" id="{0AE9FB15-E1CE-4919-A7BA-85871649BB13}"/>
                </a:ext>
              </a:extLst>
            </p:cNvPr>
            <p:cNvSpPr/>
            <p:nvPr/>
          </p:nvSpPr>
          <p:spPr>
            <a:xfrm flipV="1">
              <a:off x="591978" y="581500"/>
              <a:ext cx="274320" cy="294799"/>
            </a:xfrm>
            <a:prstGeom prst="downArrow">
              <a:avLst>
                <a:gd name="adj1" fmla="val 100000"/>
                <a:gd name="adj2" fmla="val 20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9773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wn Arrow 11">
            <a:extLst>
              <a:ext uri="{FF2B5EF4-FFF2-40B4-BE49-F238E27FC236}">
                <a16:creationId xmlns:a16="http://schemas.microsoft.com/office/drawing/2014/main" id="{E1A46110-F400-42DD-A26A-98C4F92308D5}"/>
              </a:ext>
            </a:extLst>
          </p:cNvPr>
          <p:cNvSpPr/>
          <p:nvPr/>
        </p:nvSpPr>
        <p:spPr>
          <a:xfrm flipV="1">
            <a:off x="376240" y="211935"/>
            <a:ext cx="186691" cy="363613"/>
          </a:xfrm>
          <a:prstGeom prst="downArrow">
            <a:avLst>
              <a:gd name="adj1" fmla="val 100000"/>
              <a:gd name="adj2" fmla="val 20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4">
            <a:extLst>
              <a:ext uri="{FF2B5EF4-FFF2-40B4-BE49-F238E27FC236}">
                <a16:creationId xmlns:a16="http://schemas.microsoft.com/office/drawing/2014/main" id="{7C1CBC0A-238C-4B1C-BB33-2DEFE97F57AE}"/>
              </a:ext>
            </a:extLst>
          </p:cNvPr>
          <p:cNvSpPr/>
          <p:nvPr/>
        </p:nvSpPr>
        <p:spPr>
          <a:xfrm flipV="1">
            <a:off x="46673" y="256935"/>
            <a:ext cx="274320" cy="176215"/>
          </a:xfrm>
          <a:prstGeom prst="downArrow">
            <a:avLst>
              <a:gd name="adj1" fmla="val 50000"/>
              <a:gd name="adj2" fmla="val 20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5">
            <a:extLst>
              <a:ext uri="{FF2B5EF4-FFF2-40B4-BE49-F238E27FC236}">
                <a16:creationId xmlns:a16="http://schemas.microsoft.com/office/drawing/2014/main" id="{0AE9FB15-E1CE-4919-A7BA-85871649BB13}"/>
              </a:ext>
            </a:extLst>
          </p:cNvPr>
          <p:cNvSpPr/>
          <p:nvPr/>
        </p:nvSpPr>
        <p:spPr>
          <a:xfrm flipV="1">
            <a:off x="608172" y="249790"/>
            <a:ext cx="274320" cy="176216"/>
          </a:xfrm>
          <a:prstGeom prst="downArrow">
            <a:avLst>
              <a:gd name="adj1" fmla="val 100000"/>
              <a:gd name="adj2" fmla="val 20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4">
            <a:extLst>
              <a:ext uri="{FF2B5EF4-FFF2-40B4-BE49-F238E27FC236}">
                <a16:creationId xmlns:a16="http://schemas.microsoft.com/office/drawing/2014/main" id="{2B898429-5A50-499B-8C28-5919C42654D3}"/>
              </a:ext>
            </a:extLst>
          </p:cNvPr>
          <p:cNvSpPr/>
          <p:nvPr/>
        </p:nvSpPr>
        <p:spPr>
          <a:xfrm flipV="1">
            <a:off x="120492" y="618650"/>
            <a:ext cx="274320" cy="176215"/>
          </a:xfrm>
          <a:prstGeom prst="downArrow">
            <a:avLst>
              <a:gd name="adj1" fmla="val 50000"/>
              <a:gd name="adj2" fmla="val 20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4">
            <a:extLst>
              <a:ext uri="{FF2B5EF4-FFF2-40B4-BE49-F238E27FC236}">
                <a16:creationId xmlns:a16="http://schemas.microsoft.com/office/drawing/2014/main" id="{F3F1FADC-A5FA-4A7F-8324-12C481CB50F0}"/>
              </a:ext>
            </a:extLst>
          </p:cNvPr>
          <p:cNvSpPr/>
          <p:nvPr/>
        </p:nvSpPr>
        <p:spPr>
          <a:xfrm flipV="1">
            <a:off x="546736" y="651986"/>
            <a:ext cx="274320" cy="176215"/>
          </a:xfrm>
          <a:prstGeom prst="downArrow">
            <a:avLst>
              <a:gd name="adj1" fmla="val 50000"/>
              <a:gd name="adj2" fmla="val 20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8">
            <a:extLst>
              <a:ext uri="{FF2B5EF4-FFF2-40B4-BE49-F238E27FC236}">
                <a16:creationId xmlns:a16="http://schemas.microsoft.com/office/drawing/2014/main" id="{7A1FD70B-318A-446D-AB66-ED08F44F3C56}"/>
              </a:ext>
            </a:extLst>
          </p:cNvPr>
          <p:cNvSpPr/>
          <p:nvPr/>
        </p:nvSpPr>
        <p:spPr>
          <a:xfrm>
            <a:off x="239500" y="207714"/>
            <a:ext cx="457200" cy="376287"/>
          </a:xfrm>
          <a:prstGeom prst="mathMultiply">
            <a:avLst>
              <a:gd name="adj1" fmla="val 1799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9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7D849A-272C-49FB-936A-F053430FE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775514"/>
              </p:ext>
            </p:extLst>
          </p:nvPr>
        </p:nvGraphicFramePr>
        <p:xfrm>
          <a:off x="-690498" y="-509836"/>
          <a:ext cx="2082800" cy="1944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6B0BE1-752B-4E40-93BE-7947BC2EEF2C}"/>
              </a:ext>
            </a:extLst>
          </p:cNvPr>
          <p:cNvCxnSpPr/>
          <p:nvPr/>
        </p:nvCxnSpPr>
        <p:spPr>
          <a:xfrm>
            <a:off x="245269" y="252413"/>
            <a:ext cx="414337" cy="431006"/>
          </a:xfrm>
          <a:prstGeom prst="line">
            <a:avLst/>
          </a:prstGeom>
          <a:ln w="41275">
            <a:solidFill>
              <a:srgbClr val="FF0000"/>
            </a:solidFill>
            <a:headEnd type="oval" w="sm" len="sm"/>
            <a:tailEnd type="oval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344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E599DD2-0C9A-49F8-A935-5AF497765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975520"/>
              </p:ext>
            </p:extLst>
          </p:nvPr>
        </p:nvGraphicFramePr>
        <p:xfrm>
          <a:off x="-690498" y="-509836"/>
          <a:ext cx="2082800" cy="1944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7E09E6A-3B7C-45F4-95DB-63FBA56CDB62}"/>
              </a:ext>
            </a:extLst>
          </p:cNvPr>
          <p:cNvSpPr txBox="1"/>
          <p:nvPr/>
        </p:nvSpPr>
        <p:spPr>
          <a:xfrm>
            <a:off x="-56731" y="210412"/>
            <a:ext cx="1027862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soft" dir="t">
                <a:rot lat="0" lon="0" rev="16200000"/>
              </a:lightRig>
            </a:scene3d>
            <a:sp3d extrusionH="63500" prstMaterial="softEdge">
              <a:bevelT w="38100"/>
            </a:sp3d>
          </a:bodyPr>
          <a:lstStyle/>
          <a:p>
            <a:pPr algn="ctr"/>
            <a:r>
              <a:rPr lang="en-US" sz="4800" b="1" dirty="0">
                <a:ln/>
                <a:solidFill>
                  <a:srgbClr val="FF0000"/>
                </a:solidFill>
                <a:latin typeface="Gautami" panose="020B0502040204020203" pitchFamily="34" charset="0"/>
                <a:cs typeface="Gautami" panose="020B0502040204020203" pitchFamily="34" charset="0"/>
              </a:rPr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195718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1845</TotalTime>
  <Words>22</Words>
  <Application>Microsoft Office PowerPoint</Application>
  <PresentationFormat>Custom</PresentationFormat>
  <Paragraphs>18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Cooper Black</vt:lpstr>
      <vt:lpstr>Footlight MT Light</vt:lpstr>
      <vt:lpstr>Gautami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Masetti</dc:creator>
  <cp:lastModifiedBy>Giuseppe Masetti</cp:lastModifiedBy>
  <cp:revision>139</cp:revision>
  <dcterms:created xsi:type="dcterms:W3CDTF">2017-10-16T16:11:20Z</dcterms:created>
  <dcterms:modified xsi:type="dcterms:W3CDTF">2021-09-28T18:51:26Z</dcterms:modified>
</cp:coreProperties>
</file>