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C4F0CE-DBD9-4DD4-B5CF-D5E8C8091EF4}" v="6" dt="2024-10-12T19:33:38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9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han V V" userId="5d019046-4fd7-460a-bf5a-015a30ffe321" providerId="ADAL" clId="{ADC4F0CE-DBD9-4DD4-B5CF-D5E8C8091EF4}"/>
    <pc:docChg chg="undo custSel modSld">
      <pc:chgData name="Sidhan V V" userId="5d019046-4fd7-460a-bf5a-015a30ffe321" providerId="ADAL" clId="{ADC4F0CE-DBD9-4DD4-B5CF-D5E8C8091EF4}" dt="2024-10-12T19:33:46.224" v="73" actId="113"/>
      <pc:docMkLst>
        <pc:docMk/>
      </pc:docMkLst>
      <pc:sldChg chg="addSp delSp modSp mod">
        <pc:chgData name="Sidhan V V" userId="5d019046-4fd7-460a-bf5a-015a30ffe321" providerId="ADAL" clId="{ADC4F0CE-DBD9-4DD4-B5CF-D5E8C8091EF4}" dt="2024-10-12T19:33:46.224" v="73" actId="113"/>
        <pc:sldMkLst>
          <pc:docMk/>
          <pc:sldMk cId="2899533235" sldId="256"/>
        </pc:sldMkLst>
        <pc:spChg chg="del">
          <ac:chgData name="Sidhan V V" userId="5d019046-4fd7-460a-bf5a-015a30ffe321" providerId="ADAL" clId="{ADC4F0CE-DBD9-4DD4-B5CF-D5E8C8091EF4}" dt="2024-10-12T06:12:53.701" v="0" actId="478"/>
          <ac:spMkLst>
            <pc:docMk/>
            <pc:sldMk cId="2899533235" sldId="256"/>
            <ac:spMk id="2" creationId="{C28F2EC3-7303-9B3B-5050-351FCFF958A1}"/>
          </ac:spMkLst>
        </pc:spChg>
        <pc:spChg chg="del">
          <ac:chgData name="Sidhan V V" userId="5d019046-4fd7-460a-bf5a-015a30ffe321" providerId="ADAL" clId="{ADC4F0CE-DBD9-4DD4-B5CF-D5E8C8091EF4}" dt="2024-10-12T06:12:53.701" v="0" actId="478"/>
          <ac:spMkLst>
            <pc:docMk/>
            <pc:sldMk cId="2899533235" sldId="256"/>
            <ac:spMk id="3" creationId="{F2015C57-11D0-6439-FCE2-A76A2E7DD2EE}"/>
          </ac:spMkLst>
        </pc:spChg>
        <pc:spChg chg="add mod ord">
          <ac:chgData name="Sidhan V V" userId="5d019046-4fd7-460a-bf5a-015a30ffe321" providerId="ADAL" clId="{ADC4F0CE-DBD9-4DD4-B5CF-D5E8C8091EF4}" dt="2024-10-12T19:33:43.153" v="72" actId="113"/>
          <ac:spMkLst>
            <pc:docMk/>
            <pc:sldMk cId="2899533235" sldId="256"/>
            <ac:spMk id="9" creationId="{361D3533-95D9-478E-FC4B-DBCD117F2E88}"/>
          </ac:spMkLst>
        </pc:spChg>
        <pc:spChg chg="add mod">
          <ac:chgData name="Sidhan V V" userId="5d019046-4fd7-460a-bf5a-015a30ffe321" providerId="ADAL" clId="{ADC4F0CE-DBD9-4DD4-B5CF-D5E8C8091EF4}" dt="2024-10-12T19:33:46.224" v="73" actId="113"/>
          <ac:spMkLst>
            <pc:docMk/>
            <pc:sldMk cId="2899533235" sldId="256"/>
            <ac:spMk id="14" creationId="{8441DA73-E3E2-9FC5-C411-36105DB2E58D}"/>
          </ac:spMkLst>
        </pc:spChg>
        <pc:grpChg chg="add del mod">
          <ac:chgData name="Sidhan V V" userId="5d019046-4fd7-460a-bf5a-015a30ffe321" providerId="ADAL" clId="{ADC4F0CE-DBD9-4DD4-B5CF-D5E8C8091EF4}" dt="2024-10-12T19:30:52.938" v="38" actId="478"/>
          <ac:grpSpMkLst>
            <pc:docMk/>
            <pc:sldMk cId="2899533235" sldId="256"/>
            <ac:grpSpMk id="8" creationId="{48DBFE8D-7AE0-DD79-7AAD-74ABD6D19FDB}"/>
          </ac:grpSpMkLst>
        </pc:grpChg>
        <pc:grpChg chg="add mod">
          <ac:chgData name="Sidhan V V" userId="5d019046-4fd7-460a-bf5a-015a30ffe321" providerId="ADAL" clId="{ADC4F0CE-DBD9-4DD4-B5CF-D5E8C8091EF4}" dt="2024-10-12T19:33:38.714" v="71" actId="164"/>
          <ac:grpSpMkLst>
            <pc:docMk/>
            <pc:sldMk cId="2899533235" sldId="256"/>
            <ac:grpSpMk id="15" creationId="{51CCA9D8-42EE-561D-315C-DEC7C3F9DC05}"/>
          </ac:grpSpMkLst>
        </pc:grpChg>
        <pc:picChg chg="add del mod topLvl modCrop">
          <ac:chgData name="Sidhan V V" userId="5d019046-4fd7-460a-bf5a-015a30ffe321" providerId="ADAL" clId="{ADC4F0CE-DBD9-4DD4-B5CF-D5E8C8091EF4}" dt="2024-10-12T19:30:52.938" v="38" actId="478"/>
          <ac:picMkLst>
            <pc:docMk/>
            <pc:sldMk cId="2899533235" sldId="256"/>
            <ac:picMk id="5" creationId="{805BFBCB-1D32-A7B0-144A-B51991E72AF0}"/>
          </ac:picMkLst>
        </pc:picChg>
        <pc:picChg chg="add del mod topLvl modCrop">
          <ac:chgData name="Sidhan V V" userId="5d019046-4fd7-460a-bf5a-015a30ffe321" providerId="ADAL" clId="{ADC4F0CE-DBD9-4DD4-B5CF-D5E8C8091EF4}" dt="2024-10-12T19:30:52.938" v="38" actId="478"/>
          <ac:picMkLst>
            <pc:docMk/>
            <pc:sldMk cId="2899533235" sldId="256"/>
            <ac:picMk id="7" creationId="{0A93D42A-7A39-CA23-AC25-7BC16A317D8F}"/>
          </ac:picMkLst>
        </pc:picChg>
        <pc:picChg chg="add mod modCrop">
          <ac:chgData name="Sidhan V V" userId="5d019046-4fd7-460a-bf5a-015a30ffe321" providerId="ADAL" clId="{ADC4F0CE-DBD9-4DD4-B5CF-D5E8C8091EF4}" dt="2024-10-12T19:33:38.714" v="71" actId="164"/>
          <ac:picMkLst>
            <pc:docMk/>
            <pc:sldMk cId="2899533235" sldId="256"/>
            <ac:picMk id="11" creationId="{EBFE515D-5912-6D19-A707-601DBF8404E6}"/>
          </ac:picMkLst>
        </pc:picChg>
        <pc:picChg chg="add mod modCrop">
          <ac:chgData name="Sidhan V V" userId="5d019046-4fd7-460a-bf5a-015a30ffe321" providerId="ADAL" clId="{ADC4F0CE-DBD9-4DD4-B5CF-D5E8C8091EF4}" dt="2024-10-12T19:33:38.714" v="71" actId="164"/>
          <ac:picMkLst>
            <pc:docMk/>
            <pc:sldMk cId="2899533235" sldId="256"/>
            <ac:picMk id="13" creationId="{30987607-4DDD-8B04-515B-9959F738370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13055-4951-53F1-82C7-D34779FE0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802D3-8673-62C2-8BF0-053B1DF82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493DF-3310-C350-1BE5-39145A5A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CE05-76C4-43AF-973A-6CC89EF404AA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68707-EACD-1F04-32C5-A1DF0F6F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AA382-E59E-8BEF-9A72-306F7FD8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2569-D265-46AB-822A-077382308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52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1AE1-7707-99C1-EACD-BA718F51B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58680-D4E9-9DD3-AADB-1B0186447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62DEE-48A7-EA1A-7EFB-75E99888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CE05-76C4-43AF-973A-6CC89EF404AA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09FE9-0CEB-2160-943A-8C3D0F18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193F6-9C2E-E344-D36A-11C67BB7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2569-D265-46AB-822A-077382308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05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20701-FE0B-2352-DB43-5EBBAE069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CDB70-C749-6949-3E66-D1C37458C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B6A06-B7D3-86E4-D4EF-B86C9908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CE05-76C4-43AF-973A-6CC89EF404AA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8500B-B8FE-EA25-D23E-43672B93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EE3E5-13FC-6906-45B7-AE72F15EF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2569-D265-46AB-822A-077382308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39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BA3F-D529-71C7-6160-E8284A8C9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2A11E-0E15-0492-F2CA-EC93E0609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136E2-C922-056A-86BD-70CFA416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CE05-76C4-43AF-973A-6CC89EF404AA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D0D5C-BBB7-28D5-6B7C-4DD2FF9E4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DF13B-8672-E701-F28B-FC2C1D3B5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2569-D265-46AB-822A-077382308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43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14719-2A7D-FEF7-F153-45109313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D40CF-790C-F9F6-E962-BC2ADE687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F5BA-DBBB-9087-9A75-B97188649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CE05-76C4-43AF-973A-6CC89EF404AA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12AFA-E76E-703F-8D2F-16B83908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E04AD-ABD2-D1C1-3FEA-723E9507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2569-D265-46AB-822A-077382308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41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4990-57A8-4758-2A36-A8FF1539F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247F1-D2AB-0517-F895-05FFC1961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7DD17-5AC8-BC58-C7C2-BD5DC5A19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772F6-78A8-8063-4CAF-B4C076B1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CE05-76C4-43AF-973A-6CC89EF404AA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6337F-8088-8266-01E4-83A7812D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33474-5103-BEFE-31F6-3A209A6A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2569-D265-46AB-822A-077382308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68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E4BF-96FD-1A35-E028-3F159DCA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61DAB-8F70-316C-E733-BB8B71F45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51A3A-98EB-4D09-D85C-E0F8B07CF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278BD-B067-54DE-7031-6F8A5258C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B1469-BF8E-A33F-D7A2-0991D0EAA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F9475B-AF9C-3C7F-AF98-28012400A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CE05-76C4-43AF-973A-6CC89EF404AA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1D683-1937-91D1-D7CB-5530B5F8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6C12BA-2A66-642E-C9BF-C9E9998B5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2569-D265-46AB-822A-077382308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99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E2FC9-220F-E524-3933-02EB3B3E1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F4DF3-E104-DEDB-9BCE-F6111042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CE05-76C4-43AF-973A-6CC89EF404AA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9BE6C-7ACF-EBCD-3A9B-5AEBFB75D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C687D-F720-D235-F876-ECC8E8BB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2569-D265-46AB-822A-077382308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12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7DEEC8-C078-E700-4F1E-94EA37BD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CE05-76C4-43AF-973A-6CC89EF404AA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43EE35-9628-8C50-6EF1-87547970B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F954F-EDF4-FE57-B360-717EA45D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2569-D265-46AB-822A-077382308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52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1063-8AF8-4CE5-441D-5E47BD92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7543D-C2CE-89FC-24E3-B716F8B75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1F2C5-D523-AB97-B2B9-372CA9864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8441E-C75C-FFDF-AA98-37CF659A0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CE05-76C4-43AF-973A-6CC89EF404AA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F8727-FDFB-A345-5B1C-C5EF5DA1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FE98-3267-C95A-6663-71D883F6C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2569-D265-46AB-822A-077382308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7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0E6C-B1E4-6D21-5452-52320BF0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76A75-7712-C86D-AC97-6A0DEA8A4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AE8C5-8CDD-BB68-950F-F42679225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18865-CDD0-7495-B8E2-6587BF3F6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CE05-76C4-43AF-973A-6CC89EF404AA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F23B9-4B1E-A23E-C818-D209A735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EF12A-7B77-CA08-7AF7-03EA8D61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2569-D265-46AB-822A-077382308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72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DDEEBA-D86D-7E04-08F7-0BE3C642A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854C1-000F-9953-F8C7-7796F5AFC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C1965-BB7F-8E94-4589-45CEEBE11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85CE05-76C4-43AF-973A-6CC89EF404AA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AB5BE-D57A-AA44-D874-10A7F5AE92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D7965-8F15-20BF-6A7F-46D7927AA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A82569-D265-46AB-822A-077382308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75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1CCA9D8-42EE-561D-315C-DEC7C3F9DC05}"/>
              </a:ext>
            </a:extLst>
          </p:cNvPr>
          <p:cNvGrpSpPr/>
          <p:nvPr/>
        </p:nvGrpSpPr>
        <p:grpSpPr>
          <a:xfrm>
            <a:off x="519544" y="1289292"/>
            <a:ext cx="9019313" cy="5170873"/>
            <a:chOff x="519544" y="1289292"/>
            <a:chExt cx="9019313" cy="5170873"/>
          </a:xfrm>
        </p:grpSpPr>
        <p:pic>
          <p:nvPicPr>
            <p:cNvPr id="11" name="Picture 10" descr="A map of the indian continent&#10;&#10;Description automatically generated">
              <a:extLst>
                <a:ext uri="{FF2B5EF4-FFF2-40B4-BE49-F238E27FC236}">
                  <a16:creationId xmlns:a16="http://schemas.microsoft.com/office/drawing/2014/main" id="{EBFE515D-5912-6D19-A707-601DBF840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2" t="9546" r="11061" b="8864"/>
            <a:stretch/>
          </p:blipFill>
          <p:spPr>
            <a:xfrm>
              <a:off x="5029200" y="1518313"/>
              <a:ext cx="4509657" cy="4891138"/>
            </a:xfrm>
            <a:prstGeom prst="rect">
              <a:avLst/>
            </a:prstGeom>
          </p:spPr>
        </p:pic>
        <p:pic>
          <p:nvPicPr>
            <p:cNvPr id="13" name="Picture 12" descr="A map of the earth&#10;&#10;Description automatically generated">
              <a:extLst>
                <a:ext uri="{FF2B5EF4-FFF2-40B4-BE49-F238E27FC236}">
                  <a16:creationId xmlns:a16="http://schemas.microsoft.com/office/drawing/2014/main" id="{30987607-4DDD-8B04-515B-9959F7383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85" t="10456" r="11288" b="7954"/>
            <a:stretch/>
          </p:blipFill>
          <p:spPr>
            <a:xfrm>
              <a:off x="519544" y="1569027"/>
              <a:ext cx="4509656" cy="489113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1D3533-95D9-478E-FC4B-DBCD117F2E88}"/>
                </a:ext>
              </a:extLst>
            </p:cNvPr>
            <p:cNvSpPr txBox="1"/>
            <p:nvPr/>
          </p:nvSpPr>
          <p:spPr>
            <a:xfrm>
              <a:off x="2493818" y="1289292"/>
              <a:ext cx="561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a)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41DA73-E3E2-9FC5-C411-36105DB2E58D}"/>
                </a:ext>
              </a:extLst>
            </p:cNvPr>
            <p:cNvSpPr txBox="1"/>
            <p:nvPr/>
          </p:nvSpPr>
          <p:spPr>
            <a:xfrm>
              <a:off x="6882247" y="1289292"/>
              <a:ext cx="561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953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Sidhan V V</dc:creator>
  <cp:lastModifiedBy>Sidhan V V</cp:lastModifiedBy>
  <cp:revision>1</cp:revision>
  <dcterms:created xsi:type="dcterms:W3CDTF">2024-10-12T06:11:36Z</dcterms:created>
  <dcterms:modified xsi:type="dcterms:W3CDTF">2024-10-12T19:33:48Z</dcterms:modified>
</cp:coreProperties>
</file>