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6FAB9-709F-42A6-A1E2-709D08FD1A1B}" v="2" dt="2024-10-24T16:41:28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han V V" userId="5d019046-4fd7-460a-bf5a-015a30ffe321" providerId="ADAL" clId="{ADC4F0CE-DBD9-4DD4-B5CF-D5E8C8091EF4}"/>
    <pc:docChg chg="undo custSel modSld">
      <pc:chgData name="Sidhan V V" userId="5d019046-4fd7-460a-bf5a-015a30ffe321" providerId="ADAL" clId="{ADC4F0CE-DBD9-4DD4-B5CF-D5E8C8091EF4}" dt="2024-10-12T19:33:46.224" v="73" actId="113"/>
      <pc:docMkLst>
        <pc:docMk/>
      </pc:docMkLst>
      <pc:sldChg chg="addSp delSp modSp mod">
        <pc:chgData name="Sidhan V V" userId="5d019046-4fd7-460a-bf5a-015a30ffe321" providerId="ADAL" clId="{ADC4F0CE-DBD9-4DD4-B5CF-D5E8C8091EF4}" dt="2024-10-12T19:33:46.224" v="73" actId="113"/>
        <pc:sldMkLst>
          <pc:docMk/>
          <pc:sldMk cId="2899533235" sldId="256"/>
        </pc:sldMkLst>
        <pc:spChg chg="del">
          <ac:chgData name="Sidhan V V" userId="5d019046-4fd7-460a-bf5a-015a30ffe321" providerId="ADAL" clId="{ADC4F0CE-DBD9-4DD4-B5CF-D5E8C8091EF4}" dt="2024-10-12T06:12:53.701" v="0" actId="478"/>
          <ac:spMkLst>
            <pc:docMk/>
            <pc:sldMk cId="2899533235" sldId="256"/>
            <ac:spMk id="2" creationId="{C28F2EC3-7303-9B3B-5050-351FCFF958A1}"/>
          </ac:spMkLst>
        </pc:spChg>
        <pc:spChg chg="del">
          <ac:chgData name="Sidhan V V" userId="5d019046-4fd7-460a-bf5a-015a30ffe321" providerId="ADAL" clId="{ADC4F0CE-DBD9-4DD4-B5CF-D5E8C8091EF4}" dt="2024-10-12T06:12:53.701" v="0" actId="478"/>
          <ac:spMkLst>
            <pc:docMk/>
            <pc:sldMk cId="2899533235" sldId="256"/>
            <ac:spMk id="3" creationId="{F2015C57-11D0-6439-FCE2-A76A2E7DD2EE}"/>
          </ac:spMkLst>
        </pc:spChg>
        <pc:spChg chg="add mod ord">
          <ac:chgData name="Sidhan V V" userId="5d019046-4fd7-460a-bf5a-015a30ffe321" providerId="ADAL" clId="{ADC4F0CE-DBD9-4DD4-B5CF-D5E8C8091EF4}" dt="2024-10-12T19:33:43.153" v="72" actId="113"/>
          <ac:spMkLst>
            <pc:docMk/>
            <pc:sldMk cId="2899533235" sldId="256"/>
            <ac:spMk id="9" creationId="{361D3533-95D9-478E-FC4B-DBCD117F2E88}"/>
          </ac:spMkLst>
        </pc:spChg>
        <pc:spChg chg="add mod">
          <ac:chgData name="Sidhan V V" userId="5d019046-4fd7-460a-bf5a-015a30ffe321" providerId="ADAL" clId="{ADC4F0CE-DBD9-4DD4-B5CF-D5E8C8091EF4}" dt="2024-10-12T19:33:46.224" v="73" actId="113"/>
          <ac:spMkLst>
            <pc:docMk/>
            <pc:sldMk cId="2899533235" sldId="256"/>
            <ac:spMk id="14" creationId="{8441DA73-E3E2-9FC5-C411-36105DB2E58D}"/>
          </ac:spMkLst>
        </pc:spChg>
        <pc:grpChg chg="add del mod">
          <ac:chgData name="Sidhan V V" userId="5d019046-4fd7-460a-bf5a-015a30ffe321" providerId="ADAL" clId="{ADC4F0CE-DBD9-4DD4-B5CF-D5E8C8091EF4}" dt="2024-10-12T19:30:52.938" v="38" actId="478"/>
          <ac:grpSpMkLst>
            <pc:docMk/>
            <pc:sldMk cId="2899533235" sldId="256"/>
            <ac:grpSpMk id="8" creationId="{48DBFE8D-7AE0-DD79-7AAD-74ABD6D19FDB}"/>
          </ac:grpSpMkLst>
        </pc:grpChg>
        <pc:grpChg chg="add mod">
          <ac:chgData name="Sidhan V V" userId="5d019046-4fd7-460a-bf5a-015a30ffe321" providerId="ADAL" clId="{ADC4F0CE-DBD9-4DD4-B5CF-D5E8C8091EF4}" dt="2024-10-12T19:33:38.714" v="71" actId="164"/>
          <ac:grpSpMkLst>
            <pc:docMk/>
            <pc:sldMk cId="2899533235" sldId="256"/>
            <ac:grpSpMk id="15" creationId="{51CCA9D8-42EE-561D-315C-DEC7C3F9DC05}"/>
          </ac:grpSpMkLst>
        </pc:grpChg>
        <pc:picChg chg="add del mod topLvl modCrop">
          <ac:chgData name="Sidhan V V" userId="5d019046-4fd7-460a-bf5a-015a30ffe321" providerId="ADAL" clId="{ADC4F0CE-DBD9-4DD4-B5CF-D5E8C8091EF4}" dt="2024-10-12T19:30:52.938" v="38" actId="478"/>
          <ac:picMkLst>
            <pc:docMk/>
            <pc:sldMk cId="2899533235" sldId="256"/>
            <ac:picMk id="5" creationId="{805BFBCB-1D32-A7B0-144A-B51991E72AF0}"/>
          </ac:picMkLst>
        </pc:picChg>
        <pc:picChg chg="add del mod topLvl modCrop">
          <ac:chgData name="Sidhan V V" userId="5d019046-4fd7-460a-bf5a-015a30ffe321" providerId="ADAL" clId="{ADC4F0CE-DBD9-4DD4-B5CF-D5E8C8091EF4}" dt="2024-10-12T19:30:52.938" v="38" actId="478"/>
          <ac:picMkLst>
            <pc:docMk/>
            <pc:sldMk cId="2899533235" sldId="256"/>
            <ac:picMk id="7" creationId="{0A93D42A-7A39-CA23-AC25-7BC16A317D8F}"/>
          </ac:picMkLst>
        </pc:picChg>
        <pc:picChg chg="add mod modCrop">
          <ac:chgData name="Sidhan V V" userId="5d019046-4fd7-460a-bf5a-015a30ffe321" providerId="ADAL" clId="{ADC4F0CE-DBD9-4DD4-B5CF-D5E8C8091EF4}" dt="2024-10-12T19:33:38.714" v="71" actId="164"/>
          <ac:picMkLst>
            <pc:docMk/>
            <pc:sldMk cId="2899533235" sldId="256"/>
            <ac:picMk id="11" creationId="{EBFE515D-5912-6D19-A707-601DBF8404E6}"/>
          </ac:picMkLst>
        </pc:picChg>
        <pc:picChg chg="add mod modCrop">
          <ac:chgData name="Sidhan V V" userId="5d019046-4fd7-460a-bf5a-015a30ffe321" providerId="ADAL" clId="{ADC4F0CE-DBD9-4DD4-B5CF-D5E8C8091EF4}" dt="2024-10-12T19:33:38.714" v="71" actId="164"/>
          <ac:picMkLst>
            <pc:docMk/>
            <pc:sldMk cId="2899533235" sldId="256"/>
            <ac:picMk id="13" creationId="{30987607-4DDD-8B04-515B-9959F7383708}"/>
          </ac:picMkLst>
        </pc:picChg>
      </pc:sldChg>
    </pc:docChg>
  </pc:docChgLst>
  <pc:docChgLst>
    <pc:chgData name="Sidhan V V" userId="5d019046-4fd7-460a-bf5a-015a30ffe321" providerId="ADAL" clId="{46B297B4-0EDD-477B-8B45-07A4EFB900D3}"/>
    <pc:docChg chg="undo custSel addSld modSld">
      <pc:chgData name="Sidhan V V" userId="5d019046-4fd7-460a-bf5a-015a30ffe321" providerId="ADAL" clId="{46B297B4-0EDD-477B-8B45-07A4EFB900D3}" dt="2024-10-22T14:11:38.340" v="212" actId="1076"/>
      <pc:docMkLst>
        <pc:docMk/>
      </pc:docMkLst>
      <pc:sldChg chg="addSp delSp modSp mod">
        <pc:chgData name="Sidhan V V" userId="5d019046-4fd7-460a-bf5a-015a30ffe321" providerId="ADAL" clId="{46B297B4-0EDD-477B-8B45-07A4EFB900D3}" dt="2024-10-14T20:59:56.743" v="194" actId="1076"/>
        <pc:sldMkLst>
          <pc:docMk/>
          <pc:sldMk cId="2899533235" sldId="256"/>
        </pc:sldMkLst>
        <pc:spChg chg="add del mod">
          <ac:chgData name="Sidhan V V" userId="5d019046-4fd7-460a-bf5a-015a30ffe321" providerId="ADAL" clId="{46B297B4-0EDD-477B-8B45-07A4EFB900D3}" dt="2024-10-14T20:42:17.546" v="64" actId="478"/>
          <ac:spMkLst>
            <pc:docMk/>
            <pc:sldMk cId="2899533235" sldId="256"/>
            <ac:spMk id="8" creationId="{E482F2BD-0B22-1681-60AF-0E5F81B61A7F}"/>
          </ac:spMkLst>
        </pc:spChg>
        <pc:spChg chg="mod">
          <ac:chgData name="Sidhan V V" userId="5d019046-4fd7-460a-bf5a-015a30ffe321" providerId="ADAL" clId="{46B297B4-0EDD-477B-8B45-07A4EFB900D3}" dt="2024-10-14T20:18:01.191" v="31" actId="1076"/>
          <ac:spMkLst>
            <pc:docMk/>
            <pc:sldMk cId="2899533235" sldId="256"/>
            <ac:spMk id="9" creationId="{361D3533-95D9-478E-FC4B-DBCD117F2E88}"/>
          </ac:spMkLst>
        </pc:spChg>
        <pc:spChg chg="add del mod">
          <ac:chgData name="Sidhan V V" userId="5d019046-4fd7-460a-bf5a-015a30ffe321" providerId="ADAL" clId="{46B297B4-0EDD-477B-8B45-07A4EFB900D3}" dt="2024-10-14T20:42:17.546" v="64" actId="478"/>
          <ac:spMkLst>
            <pc:docMk/>
            <pc:sldMk cId="2899533235" sldId="256"/>
            <ac:spMk id="10" creationId="{DC2C94D7-8305-288B-1A2E-02AA293FB8DA}"/>
          </ac:spMkLst>
        </pc:spChg>
        <pc:spChg chg="mod">
          <ac:chgData name="Sidhan V V" userId="5d019046-4fd7-460a-bf5a-015a30ffe321" providerId="ADAL" clId="{46B297B4-0EDD-477B-8B45-07A4EFB900D3}" dt="2024-10-14T20:17:54.949" v="30" actId="1076"/>
          <ac:spMkLst>
            <pc:docMk/>
            <pc:sldMk cId="2899533235" sldId="256"/>
            <ac:spMk id="14" creationId="{8441DA73-E3E2-9FC5-C411-36105DB2E58D}"/>
          </ac:spMkLst>
        </pc:spChg>
        <pc:spChg chg="add mod">
          <ac:chgData name="Sidhan V V" userId="5d019046-4fd7-460a-bf5a-015a30ffe321" providerId="ADAL" clId="{46B297B4-0EDD-477B-8B45-07A4EFB900D3}" dt="2024-10-14T20:49:52.881" v="126" actId="20577"/>
          <ac:spMkLst>
            <pc:docMk/>
            <pc:sldMk cId="2899533235" sldId="256"/>
            <ac:spMk id="23" creationId="{797CCF28-C1FA-EFED-4FD1-3EEE1E057526}"/>
          </ac:spMkLst>
        </pc:spChg>
        <pc:spChg chg="add mod ord">
          <ac:chgData name="Sidhan V V" userId="5d019046-4fd7-460a-bf5a-015a30ffe321" providerId="ADAL" clId="{46B297B4-0EDD-477B-8B45-07A4EFB900D3}" dt="2024-10-14T20:57:43.257" v="176" actId="1076"/>
          <ac:spMkLst>
            <pc:docMk/>
            <pc:sldMk cId="2899533235" sldId="256"/>
            <ac:spMk id="24" creationId="{DFEB194D-EE47-0CAF-6E82-E9B819A37C33}"/>
          </ac:spMkLst>
        </pc:spChg>
        <pc:spChg chg="add mod ord">
          <ac:chgData name="Sidhan V V" userId="5d019046-4fd7-460a-bf5a-015a30ffe321" providerId="ADAL" clId="{46B297B4-0EDD-477B-8B45-07A4EFB900D3}" dt="2024-10-14T20:59:18.746" v="190" actId="1076"/>
          <ac:spMkLst>
            <pc:docMk/>
            <pc:sldMk cId="2899533235" sldId="256"/>
            <ac:spMk id="25" creationId="{2325A76C-C2CD-FD22-D941-E295C59C86CF}"/>
          </ac:spMkLst>
        </pc:spChg>
        <pc:spChg chg="add mod">
          <ac:chgData name="Sidhan V V" userId="5d019046-4fd7-460a-bf5a-015a30ffe321" providerId="ADAL" clId="{46B297B4-0EDD-477B-8B45-07A4EFB900D3}" dt="2024-10-14T20:59:56.743" v="194" actId="1076"/>
          <ac:spMkLst>
            <pc:docMk/>
            <pc:sldMk cId="2899533235" sldId="256"/>
            <ac:spMk id="26" creationId="{3D6B2E18-608D-42BE-93F1-FE78BD97AE6D}"/>
          </ac:spMkLst>
        </pc:spChg>
        <pc:grpChg chg="add del mod">
          <ac:chgData name="Sidhan V V" userId="5d019046-4fd7-460a-bf5a-015a30ffe321" providerId="ADAL" clId="{46B297B4-0EDD-477B-8B45-07A4EFB900D3}" dt="2024-10-14T20:42:17.546" v="64" actId="478"/>
          <ac:grpSpMkLst>
            <pc:docMk/>
            <pc:sldMk cId="2899533235" sldId="256"/>
            <ac:grpSpMk id="15" creationId="{51CCA9D8-42EE-561D-315C-DEC7C3F9DC05}"/>
          </ac:grpSpMkLst>
        </pc:grpChg>
        <pc:grpChg chg="add mod">
          <ac:chgData name="Sidhan V V" userId="5d019046-4fd7-460a-bf5a-015a30ffe321" providerId="ADAL" clId="{46B297B4-0EDD-477B-8B45-07A4EFB900D3}" dt="2024-10-14T20:59:56.743" v="194" actId="1076"/>
          <ac:grpSpMkLst>
            <pc:docMk/>
            <pc:sldMk cId="2899533235" sldId="256"/>
            <ac:grpSpMk id="27" creationId="{D728D37D-CD55-6D76-4210-81FF4FE28984}"/>
          </ac:grpSpMkLst>
        </pc:grpChg>
        <pc:picChg chg="add del mod">
          <ac:chgData name="Sidhan V V" userId="5d019046-4fd7-460a-bf5a-015a30ffe321" providerId="ADAL" clId="{46B297B4-0EDD-477B-8B45-07A4EFB900D3}" dt="2024-10-14T20:17:01.411" v="23" actId="478"/>
          <ac:picMkLst>
            <pc:docMk/>
            <pc:sldMk cId="2899533235" sldId="256"/>
            <ac:picMk id="3" creationId="{0613812E-0C8B-A5DB-9FF1-24E6447C1ABC}"/>
          </ac:picMkLst>
        </pc:picChg>
        <pc:picChg chg="add del mod modCrop">
          <ac:chgData name="Sidhan V V" userId="5d019046-4fd7-460a-bf5a-015a30ffe321" providerId="ADAL" clId="{46B297B4-0EDD-477B-8B45-07A4EFB900D3}" dt="2024-10-14T20:42:17.546" v="64" actId="478"/>
          <ac:picMkLst>
            <pc:docMk/>
            <pc:sldMk cId="2899533235" sldId="256"/>
            <ac:picMk id="5" creationId="{0F2530D7-638D-8961-1174-2B665EFA31F5}"/>
          </ac:picMkLst>
        </pc:picChg>
        <pc:picChg chg="add del mod modCrop">
          <ac:chgData name="Sidhan V V" userId="5d019046-4fd7-460a-bf5a-015a30ffe321" providerId="ADAL" clId="{46B297B4-0EDD-477B-8B45-07A4EFB900D3}" dt="2024-10-14T20:42:17.546" v="64" actId="478"/>
          <ac:picMkLst>
            <pc:docMk/>
            <pc:sldMk cId="2899533235" sldId="256"/>
            <ac:picMk id="7" creationId="{C996E2C8-F8E1-DA3F-69F6-8868EC2C9111}"/>
          </ac:picMkLst>
        </pc:picChg>
        <pc:picChg chg="mod">
          <ac:chgData name="Sidhan V V" userId="5d019046-4fd7-460a-bf5a-015a30ffe321" providerId="ADAL" clId="{46B297B4-0EDD-477B-8B45-07A4EFB900D3}" dt="2024-10-14T20:20:05.443" v="51" actId="14100"/>
          <ac:picMkLst>
            <pc:docMk/>
            <pc:sldMk cId="2899533235" sldId="256"/>
            <ac:picMk id="11" creationId="{EBFE515D-5912-6D19-A707-601DBF8404E6}"/>
          </ac:picMkLst>
        </pc:picChg>
        <pc:picChg chg="mod">
          <ac:chgData name="Sidhan V V" userId="5d019046-4fd7-460a-bf5a-015a30ffe321" providerId="ADAL" clId="{46B297B4-0EDD-477B-8B45-07A4EFB900D3}" dt="2024-10-14T20:12:56.386" v="2" actId="1076"/>
          <ac:picMkLst>
            <pc:docMk/>
            <pc:sldMk cId="2899533235" sldId="256"/>
            <ac:picMk id="13" creationId="{30987607-4DDD-8B04-515B-9959F7383708}"/>
          </ac:picMkLst>
        </pc:picChg>
        <pc:picChg chg="add del mod">
          <ac:chgData name="Sidhan V V" userId="5d019046-4fd7-460a-bf5a-015a30ffe321" providerId="ADAL" clId="{46B297B4-0EDD-477B-8B45-07A4EFB900D3}" dt="2024-10-14T20:45:02.636" v="78" actId="478"/>
          <ac:picMkLst>
            <pc:docMk/>
            <pc:sldMk cId="2899533235" sldId="256"/>
            <ac:picMk id="16" creationId="{502223E0-2647-E3F7-3930-724E727B1B9C}"/>
          </ac:picMkLst>
        </pc:picChg>
        <pc:picChg chg="add del mod modCrop">
          <ac:chgData name="Sidhan V V" userId="5d019046-4fd7-460a-bf5a-015a30ffe321" providerId="ADAL" clId="{46B297B4-0EDD-477B-8B45-07A4EFB900D3}" dt="2024-10-14T20:44:59.764" v="77" actId="478"/>
          <ac:picMkLst>
            <pc:docMk/>
            <pc:sldMk cId="2899533235" sldId="256"/>
            <ac:picMk id="18" creationId="{F1108820-A696-B09E-1EA5-78FF462F7F50}"/>
          </ac:picMkLst>
        </pc:picChg>
        <pc:picChg chg="add mod modCrop">
          <ac:chgData name="Sidhan V V" userId="5d019046-4fd7-460a-bf5a-015a30ffe321" providerId="ADAL" clId="{46B297B4-0EDD-477B-8B45-07A4EFB900D3}" dt="2024-10-14T20:59:56.743" v="194" actId="1076"/>
          <ac:picMkLst>
            <pc:docMk/>
            <pc:sldMk cId="2899533235" sldId="256"/>
            <ac:picMk id="20" creationId="{7339C4B7-85B0-D41F-B620-3D15BE29FB15}"/>
          </ac:picMkLst>
        </pc:picChg>
        <pc:picChg chg="add mod modCrop">
          <ac:chgData name="Sidhan V V" userId="5d019046-4fd7-460a-bf5a-015a30ffe321" providerId="ADAL" clId="{46B297B4-0EDD-477B-8B45-07A4EFB900D3}" dt="2024-10-14T20:49:06.777" v="124" actId="164"/>
          <ac:picMkLst>
            <pc:docMk/>
            <pc:sldMk cId="2899533235" sldId="256"/>
            <ac:picMk id="22" creationId="{D1BA428A-4793-B7C5-FD39-670123B8E37C}"/>
          </ac:picMkLst>
        </pc:picChg>
        <pc:picChg chg="add mod modCrop">
          <ac:chgData name="Sidhan V V" userId="5d019046-4fd7-460a-bf5a-015a30ffe321" providerId="ADAL" clId="{46B297B4-0EDD-477B-8B45-07A4EFB900D3}" dt="2024-10-14T20:59:27.524" v="191" actId="14100"/>
          <ac:picMkLst>
            <pc:docMk/>
            <pc:sldMk cId="2899533235" sldId="256"/>
            <ac:picMk id="29" creationId="{3EEA1C51-C235-7A04-8DEE-371C9DB4CFCC}"/>
          </ac:picMkLst>
        </pc:picChg>
        <pc:picChg chg="add mod modCrop">
          <ac:chgData name="Sidhan V V" userId="5d019046-4fd7-460a-bf5a-015a30ffe321" providerId="ADAL" clId="{46B297B4-0EDD-477B-8B45-07A4EFB900D3}" dt="2024-10-14T20:58:39.910" v="186" actId="14100"/>
          <ac:picMkLst>
            <pc:docMk/>
            <pc:sldMk cId="2899533235" sldId="256"/>
            <ac:picMk id="31" creationId="{705B98B4-8433-485E-644C-2A8260DE256A}"/>
          </ac:picMkLst>
        </pc:picChg>
      </pc:sldChg>
      <pc:sldChg chg="addSp delSp modSp new mod">
        <pc:chgData name="Sidhan V V" userId="5d019046-4fd7-460a-bf5a-015a30ffe321" providerId="ADAL" clId="{46B297B4-0EDD-477B-8B45-07A4EFB900D3}" dt="2024-10-22T12:59:10.602" v="204" actId="478"/>
        <pc:sldMkLst>
          <pc:docMk/>
          <pc:sldMk cId="659131645" sldId="257"/>
        </pc:sldMkLst>
        <pc:spChg chg="del">
          <ac:chgData name="Sidhan V V" userId="5d019046-4fd7-460a-bf5a-015a30ffe321" providerId="ADAL" clId="{46B297B4-0EDD-477B-8B45-07A4EFB900D3}" dt="2024-10-21T04:01:08.144" v="196" actId="478"/>
          <ac:spMkLst>
            <pc:docMk/>
            <pc:sldMk cId="659131645" sldId="257"/>
            <ac:spMk id="2" creationId="{B1C240F1-F977-B948-1001-178FBD58C0B5}"/>
          </ac:spMkLst>
        </pc:spChg>
        <pc:spChg chg="del">
          <ac:chgData name="Sidhan V V" userId="5d019046-4fd7-460a-bf5a-015a30ffe321" providerId="ADAL" clId="{46B297B4-0EDD-477B-8B45-07A4EFB900D3}" dt="2024-10-21T04:01:08.144" v="196" actId="478"/>
          <ac:spMkLst>
            <pc:docMk/>
            <pc:sldMk cId="659131645" sldId="257"/>
            <ac:spMk id="3" creationId="{C421FA58-EBFF-E217-B39A-162E7934A677}"/>
          </ac:spMkLst>
        </pc:spChg>
        <pc:spChg chg="del mod topLvl">
          <ac:chgData name="Sidhan V V" userId="5d019046-4fd7-460a-bf5a-015a30ffe321" providerId="ADAL" clId="{46B297B4-0EDD-477B-8B45-07A4EFB900D3}" dt="2024-10-22T12:59:10.602" v="204" actId="478"/>
          <ac:spMkLst>
            <pc:docMk/>
            <pc:sldMk cId="659131645" sldId="257"/>
            <ac:spMk id="7" creationId="{3E7AEF19-2E86-541A-8AD9-EA74CDE6795C}"/>
          </ac:spMkLst>
        </pc:spChg>
        <pc:spChg chg="add mod">
          <ac:chgData name="Sidhan V V" userId="5d019046-4fd7-460a-bf5a-015a30ffe321" providerId="ADAL" clId="{46B297B4-0EDD-477B-8B45-07A4EFB900D3}" dt="2024-10-21T04:01:40.052" v="203" actId="20577"/>
          <ac:spMkLst>
            <pc:docMk/>
            <pc:sldMk cId="659131645" sldId="257"/>
            <ac:spMk id="8" creationId="{ED71A209-E75E-D97D-104B-A729A486D5FE}"/>
          </ac:spMkLst>
        </pc:spChg>
        <pc:grpChg chg="add del mod">
          <ac:chgData name="Sidhan V V" userId="5d019046-4fd7-460a-bf5a-015a30ffe321" providerId="ADAL" clId="{46B297B4-0EDD-477B-8B45-07A4EFB900D3}" dt="2024-10-22T12:59:10.602" v="204" actId="478"/>
          <ac:grpSpMkLst>
            <pc:docMk/>
            <pc:sldMk cId="659131645" sldId="257"/>
            <ac:grpSpMk id="5" creationId="{598C9CB0-E074-894B-DA12-BF3F3298065C}"/>
          </ac:grpSpMkLst>
        </pc:grpChg>
        <pc:picChg chg="add mod">
          <ac:chgData name="Sidhan V V" userId="5d019046-4fd7-460a-bf5a-015a30ffe321" providerId="ADAL" clId="{46B297B4-0EDD-477B-8B45-07A4EFB900D3}" dt="2024-10-21T04:01:18.469" v="198" actId="1076"/>
          <ac:picMkLst>
            <pc:docMk/>
            <pc:sldMk cId="659131645" sldId="257"/>
            <ac:picMk id="4" creationId="{58FEE8AE-A169-8A0D-62F4-47A3D9FC539B}"/>
          </ac:picMkLst>
        </pc:picChg>
        <pc:picChg chg="mod topLvl">
          <ac:chgData name="Sidhan V V" userId="5d019046-4fd7-460a-bf5a-015a30ffe321" providerId="ADAL" clId="{46B297B4-0EDD-477B-8B45-07A4EFB900D3}" dt="2024-10-22T12:59:10.602" v="204" actId="478"/>
          <ac:picMkLst>
            <pc:docMk/>
            <pc:sldMk cId="659131645" sldId="257"/>
            <ac:picMk id="6" creationId="{4BE84B1C-69E4-2B4D-2092-56AF6A0EC9AF}"/>
          </ac:picMkLst>
        </pc:picChg>
      </pc:sldChg>
      <pc:sldChg chg="addSp delSp modSp new mod">
        <pc:chgData name="Sidhan V V" userId="5d019046-4fd7-460a-bf5a-015a30ffe321" providerId="ADAL" clId="{46B297B4-0EDD-477B-8B45-07A4EFB900D3}" dt="2024-10-22T14:11:38.340" v="212" actId="1076"/>
        <pc:sldMkLst>
          <pc:docMk/>
          <pc:sldMk cId="605589336" sldId="258"/>
        </pc:sldMkLst>
        <pc:spChg chg="del">
          <ac:chgData name="Sidhan V V" userId="5d019046-4fd7-460a-bf5a-015a30ffe321" providerId="ADAL" clId="{46B297B4-0EDD-477B-8B45-07A4EFB900D3}" dt="2024-10-22T14:10:52.660" v="208" actId="478"/>
          <ac:spMkLst>
            <pc:docMk/>
            <pc:sldMk cId="605589336" sldId="258"/>
            <ac:spMk id="2" creationId="{179C9B65-A390-5E86-3086-C90DF3A99101}"/>
          </ac:spMkLst>
        </pc:spChg>
        <pc:spChg chg="del">
          <ac:chgData name="Sidhan V V" userId="5d019046-4fd7-460a-bf5a-015a30ffe321" providerId="ADAL" clId="{46B297B4-0EDD-477B-8B45-07A4EFB900D3}" dt="2024-10-22T14:10:51.249" v="207" actId="478"/>
          <ac:spMkLst>
            <pc:docMk/>
            <pc:sldMk cId="605589336" sldId="258"/>
            <ac:spMk id="3" creationId="{15E02B6F-73C1-3096-0DBB-0AB90FFF2A5C}"/>
          </ac:spMkLst>
        </pc:spChg>
        <pc:spChg chg="add mod">
          <ac:chgData name="Sidhan V V" userId="5d019046-4fd7-460a-bf5a-015a30ffe321" providerId="ADAL" clId="{46B297B4-0EDD-477B-8B45-07A4EFB900D3}" dt="2024-10-22T14:11:38.340" v="212" actId="1076"/>
          <ac:spMkLst>
            <pc:docMk/>
            <pc:sldMk cId="605589336" sldId="258"/>
            <ac:spMk id="7" creationId="{6E6AE9E4-9887-9063-E0C8-9899B49C47BC}"/>
          </ac:spMkLst>
        </pc:spChg>
        <pc:spChg chg="add mod">
          <ac:chgData name="Sidhan V V" userId="5d019046-4fd7-460a-bf5a-015a30ffe321" providerId="ADAL" clId="{46B297B4-0EDD-477B-8B45-07A4EFB900D3}" dt="2024-10-22T14:11:38.340" v="212" actId="1076"/>
          <ac:spMkLst>
            <pc:docMk/>
            <pc:sldMk cId="605589336" sldId="258"/>
            <ac:spMk id="8" creationId="{00896EB6-2A0D-34EB-06FE-DD5419A4DE0A}"/>
          </ac:spMkLst>
        </pc:spChg>
        <pc:picChg chg="add del mod">
          <ac:chgData name="Sidhan V V" userId="5d019046-4fd7-460a-bf5a-015a30ffe321" providerId="ADAL" clId="{46B297B4-0EDD-477B-8B45-07A4EFB900D3}" dt="2024-10-22T14:11:15.549" v="209" actId="478"/>
          <ac:picMkLst>
            <pc:docMk/>
            <pc:sldMk cId="605589336" sldId="258"/>
            <ac:picMk id="4" creationId="{9A583D2A-5AD3-258C-4FA5-FEC03582A74E}"/>
          </ac:picMkLst>
        </pc:picChg>
        <pc:picChg chg="add del mod">
          <ac:chgData name="Sidhan V V" userId="5d019046-4fd7-460a-bf5a-015a30ffe321" providerId="ADAL" clId="{46B297B4-0EDD-477B-8B45-07A4EFB900D3}" dt="2024-10-22T14:11:15.549" v="209" actId="478"/>
          <ac:picMkLst>
            <pc:docMk/>
            <pc:sldMk cId="605589336" sldId="258"/>
            <ac:picMk id="5" creationId="{D2F317F2-4F89-B147-5C2C-05EC7EA33191}"/>
          </ac:picMkLst>
        </pc:picChg>
        <pc:picChg chg="add">
          <ac:chgData name="Sidhan V V" userId="5d019046-4fd7-460a-bf5a-015a30ffe321" providerId="ADAL" clId="{46B297B4-0EDD-477B-8B45-07A4EFB900D3}" dt="2024-10-22T14:11:20.718" v="210"/>
          <ac:picMkLst>
            <pc:docMk/>
            <pc:sldMk cId="605589336" sldId="258"/>
            <ac:picMk id="6" creationId="{3593BEB8-342B-4643-0C57-4AF6869263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3055-4951-53F1-82C7-D34779FE0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802D3-8673-62C2-8BF0-053B1DF82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93DF-3310-C350-1BE5-39145A5A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68707-EACD-1F04-32C5-A1DF0F6F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AA382-E59E-8BEF-9A72-306F7FD8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2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1AE1-7707-99C1-EACD-BA718F51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58680-D4E9-9DD3-AADB-1B018644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2DEE-48A7-EA1A-7EFB-75E99888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9FE9-0CEB-2160-943A-8C3D0F18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93F6-9C2E-E344-D36A-11C67BB7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5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20701-FE0B-2352-DB43-5EBBAE069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CDB70-C749-6949-3E66-D1C37458C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6A06-B7D3-86E4-D4EF-B86C9908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500B-B8FE-EA25-D23E-43672B93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E3E5-13FC-6906-45B7-AE72F15E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BA3F-D529-71C7-6160-E8284A8C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A11E-0E15-0492-F2CA-EC93E060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36E2-C922-056A-86BD-70CFA416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0D5C-BBB7-28D5-6B7C-4DD2FF9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F13B-8672-E701-F28B-FC2C1D3B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3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4719-2A7D-FEF7-F153-45109313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D40CF-790C-F9F6-E962-BC2ADE68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F5BA-DBBB-9087-9A75-B9718864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2AFA-E76E-703F-8D2F-16B83908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04AD-ABD2-D1C1-3FEA-723E9507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1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4990-57A8-4758-2A36-A8FF1539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47F1-D2AB-0517-F895-05FFC1961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DD17-5AC8-BC58-C7C2-BD5DC5A1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772F6-78A8-8063-4CAF-B4C076B1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6337F-8088-8266-01E4-83A7812D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3474-5103-BEFE-31F6-3A209A6A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E4BF-96FD-1A35-E028-3F159DCA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1DAB-8F70-316C-E733-BB8B71F4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51A3A-98EB-4D09-D85C-E0F8B07CF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278BD-B067-54DE-7031-6F8A5258C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B1469-BF8E-A33F-D7A2-0991D0EAA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9475B-AF9C-3C7F-AF98-28012400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1D683-1937-91D1-D7CB-5530B5F8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C12BA-2A66-642E-C9BF-C9E9998B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9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2FC9-220F-E524-3933-02EB3B3E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F4DF3-E104-DEDB-9BCE-F6111042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9BE6C-7ACF-EBCD-3A9B-5AEBFB75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C687D-F720-D235-F876-ECC8E8BB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EEC8-C078-E700-4F1E-94EA37BD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3EE35-9628-8C50-6EF1-87547970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F954F-EDF4-FE57-B360-717EA45D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2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1063-8AF8-4CE5-441D-5E47BD92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543D-C2CE-89FC-24E3-B716F8B7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1F2C5-D523-AB97-B2B9-372CA986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441E-C75C-FFDF-AA98-37CF659A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8727-FDFB-A345-5B1C-C5EF5DA1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FE98-3267-C95A-6663-71D883F6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0E6C-B1E4-6D21-5452-52320BF0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76A75-7712-C86D-AC97-6A0DEA8A4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AE8C5-8CDD-BB68-950F-F4267922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18865-CDD0-7495-B8E2-6587BF3F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23B9-4B1E-A23E-C818-D209A73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F12A-7B77-CA08-7AF7-03EA8D61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2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DEEBA-D86D-7E04-08F7-0BE3C642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854C1-000F-9953-F8C7-7796F5AF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1965-BB7F-8E94-4589-45CEEBE11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5CE05-76C4-43AF-973A-6CC89EF404AA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B5BE-D57A-AA44-D874-10A7F5AE9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7965-8F15-20BF-6A7F-46D7927AA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82569-D265-46AB-822A-077382308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map of the continent&#10;&#10;Description automatically generated">
            <a:extLst>
              <a:ext uri="{FF2B5EF4-FFF2-40B4-BE49-F238E27FC236}">
                <a16:creationId xmlns:a16="http://schemas.microsoft.com/office/drawing/2014/main" id="{7339C4B7-85B0-D41F-B620-3D15BE29F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8" t="10522" r="12288" b="9478"/>
          <a:stretch/>
        </p:blipFill>
        <p:spPr>
          <a:xfrm>
            <a:off x="5812244" y="3003129"/>
            <a:ext cx="3783281" cy="414044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728D37D-CD55-6D76-4210-81FF4FE28984}"/>
              </a:ext>
            </a:extLst>
          </p:cNvPr>
          <p:cNvGrpSpPr/>
          <p:nvPr/>
        </p:nvGrpSpPr>
        <p:grpSpPr>
          <a:xfrm>
            <a:off x="2051197" y="3021154"/>
            <a:ext cx="3783281" cy="4121623"/>
            <a:chOff x="1801505" y="2047165"/>
            <a:chExt cx="3783281" cy="4121623"/>
          </a:xfrm>
        </p:grpSpPr>
        <p:pic>
          <p:nvPicPr>
            <p:cNvPr id="22" name="Picture 21" descr="A map of the continent with different colored areas&#10;&#10;Description automatically generated">
              <a:extLst>
                <a:ext uri="{FF2B5EF4-FFF2-40B4-BE49-F238E27FC236}">
                  <a16:creationId xmlns:a16="http://schemas.microsoft.com/office/drawing/2014/main" id="{D1BA428A-4793-B7C5-FD39-670123B8E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7" t="10822" r="11990" b="9178"/>
            <a:stretch/>
          </p:blipFill>
          <p:spPr>
            <a:xfrm>
              <a:off x="1801505" y="2047165"/>
              <a:ext cx="3783281" cy="412162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7CCF28-C1FA-EFED-4FD1-3EEE1E057526}"/>
                </a:ext>
              </a:extLst>
            </p:cNvPr>
            <p:cNvSpPr txBox="1"/>
            <p:nvPr/>
          </p:nvSpPr>
          <p:spPr>
            <a:xfrm>
              <a:off x="1874657" y="2111172"/>
              <a:ext cx="537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D6B2E18-608D-42BE-93F1-FE78BD97AE6D}"/>
              </a:ext>
            </a:extLst>
          </p:cNvPr>
          <p:cNvSpPr txBox="1"/>
          <p:nvPr/>
        </p:nvSpPr>
        <p:spPr>
          <a:xfrm>
            <a:off x="5854999" y="3039326"/>
            <a:ext cx="53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EEA1C51-C235-7A04-8DEE-371C9DB4C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10800" r="13066" b="10400"/>
          <a:stretch/>
        </p:blipFill>
        <p:spPr>
          <a:xfrm>
            <a:off x="5871091" y="-902692"/>
            <a:ext cx="3665738" cy="39058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05B98B4-8433-485E-644C-2A8260DE2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4" t="11159" r="13066" b="10041"/>
          <a:stretch/>
        </p:blipFill>
        <p:spPr>
          <a:xfrm>
            <a:off x="2081284" y="-875983"/>
            <a:ext cx="3700253" cy="39058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EB194D-EE47-0CAF-6E82-E9B819A37C33}"/>
              </a:ext>
            </a:extLst>
          </p:cNvPr>
          <p:cNvSpPr txBox="1"/>
          <p:nvPr/>
        </p:nvSpPr>
        <p:spPr>
          <a:xfrm>
            <a:off x="2148681" y="-875983"/>
            <a:ext cx="53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25A76C-C2CD-FD22-D941-E295C59C86CF}"/>
              </a:ext>
            </a:extLst>
          </p:cNvPr>
          <p:cNvSpPr txBox="1"/>
          <p:nvPr/>
        </p:nvSpPr>
        <p:spPr>
          <a:xfrm>
            <a:off x="5848934" y="-882888"/>
            <a:ext cx="53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89953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BEE853-939E-0706-D204-1D6CB6D7E59E}"/>
              </a:ext>
            </a:extLst>
          </p:cNvPr>
          <p:cNvGrpSpPr/>
          <p:nvPr/>
        </p:nvGrpSpPr>
        <p:grpSpPr>
          <a:xfrm>
            <a:off x="1718687" y="914556"/>
            <a:ext cx="7544328" cy="4140441"/>
            <a:chOff x="1718687" y="914556"/>
            <a:chExt cx="7544328" cy="4140441"/>
          </a:xfrm>
        </p:grpSpPr>
        <p:pic>
          <p:nvPicPr>
            <p:cNvPr id="4" name="Picture 3" descr="A map of the continent&#10;&#10;Description automatically generated">
              <a:extLst>
                <a:ext uri="{FF2B5EF4-FFF2-40B4-BE49-F238E27FC236}">
                  <a16:creationId xmlns:a16="http://schemas.microsoft.com/office/drawing/2014/main" id="{58FEE8AE-A169-8A0D-62F4-47A3D9FC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8" t="10522" r="12288" b="9478"/>
            <a:stretch/>
          </p:blipFill>
          <p:spPr>
            <a:xfrm>
              <a:off x="5479734" y="914556"/>
              <a:ext cx="3783281" cy="4140441"/>
            </a:xfrm>
            <a:prstGeom prst="rect">
              <a:avLst/>
            </a:prstGeom>
          </p:spPr>
        </p:pic>
        <p:pic>
          <p:nvPicPr>
            <p:cNvPr id="6" name="Picture 5" descr="A map of the continent with different colored areas&#10;&#10;Description automatically generated">
              <a:extLst>
                <a:ext uri="{FF2B5EF4-FFF2-40B4-BE49-F238E27FC236}">
                  <a16:creationId xmlns:a16="http://schemas.microsoft.com/office/drawing/2014/main" id="{4BE84B1C-69E4-2B4D-2092-56AF6A0EC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7" t="10822" r="11990" b="9178"/>
            <a:stretch/>
          </p:blipFill>
          <p:spPr>
            <a:xfrm>
              <a:off x="1718687" y="932581"/>
              <a:ext cx="3783281" cy="41216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71A209-E75E-D97D-104B-A729A486D5FE}"/>
                </a:ext>
              </a:extLst>
            </p:cNvPr>
            <p:cNvSpPr txBox="1"/>
            <p:nvPr/>
          </p:nvSpPr>
          <p:spPr>
            <a:xfrm>
              <a:off x="5501968" y="931788"/>
              <a:ext cx="537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b)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C27099-FF1A-7457-39EF-1C83C98B2E91}"/>
                </a:ext>
              </a:extLst>
            </p:cNvPr>
            <p:cNvSpPr txBox="1"/>
            <p:nvPr/>
          </p:nvSpPr>
          <p:spPr>
            <a:xfrm>
              <a:off x="1740921" y="947316"/>
              <a:ext cx="537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1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93BEB8-342B-4643-0C57-4AF68692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73" y="1462869"/>
            <a:ext cx="7456054" cy="3932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6AE9E4-9887-9063-E0C8-9899B49C47BC}"/>
              </a:ext>
            </a:extLst>
          </p:cNvPr>
          <p:cNvSpPr txBox="1"/>
          <p:nvPr/>
        </p:nvSpPr>
        <p:spPr>
          <a:xfrm>
            <a:off x="2450017" y="1469774"/>
            <a:ext cx="53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96EB6-2A0D-34EB-06FE-DD5419A4DE0A}"/>
              </a:ext>
            </a:extLst>
          </p:cNvPr>
          <p:cNvSpPr txBox="1"/>
          <p:nvPr/>
        </p:nvSpPr>
        <p:spPr>
          <a:xfrm>
            <a:off x="6150270" y="1462869"/>
            <a:ext cx="53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60558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Sidhan V V</dc:creator>
  <cp:lastModifiedBy>Sidhan V V</cp:lastModifiedBy>
  <cp:revision>1</cp:revision>
  <dcterms:created xsi:type="dcterms:W3CDTF">2024-10-12T06:11:36Z</dcterms:created>
  <dcterms:modified xsi:type="dcterms:W3CDTF">2024-10-24T16:42:33Z</dcterms:modified>
</cp:coreProperties>
</file>