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28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ouakhi, Abdou" userId="cd21a25b-26f7-407d-8fa6-6ffcafe7200b" providerId="ADAL" clId="{904C53A1-4589-4377-9CAD-B6E440E37F9C}"/>
    <pc:docChg chg="modSld">
      <pc:chgData name="Khouakhi, Abdou" userId="cd21a25b-26f7-407d-8fa6-6ffcafe7200b" providerId="ADAL" clId="{904C53A1-4589-4377-9CAD-B6E440E37F9C}" dt="2021-03-29T14:04:09.698" v="20" actId="20577"/>
      <pc:docMkLst>
        <pc:docMk/>
      </pc:docMkLst>
      <pc:sldChg chg="modSp mod">
        <pc:chgData name="Khouakhi, Abdou" userId="cd21a25b-26f7-407d-8fa6-6ffcafe7200b" providerId="ADAL" clId="{904C53A1-4589-4377-9CAD-B6E440E37F9C}" dt="2021-03-29T14:04:09.698" v="20" actId="20577"/>
        <pc:sldMkLst>
          <pc:docMk/>
          <pc:sldMk cId="218059325" sldId="256"/>
        </pc:sldMkLst>
        <pc:spChg chg="mod">
          <ac:chgData name="Khouakhi, Abdou" userId="cd21a25b-26f7-407d-8fa6-6ffcafe7200b" providerId="ADAL" clId="{904C53A1-4589-4377-9CAD-B6E440E37F9C}" dt="2021-03-29T14:04:09.698" v="20" actId="20577"/>
          <ac:spMkLst>
            <pc:docMk/>
            <pc:sldMk cId="218059325" sldId="256"/>
            <ac:spMk id="5" creationId="{455869BB-F320-4BB4-A339-08FF7868C4CA}"/>
          </ac:spMkLst>
        </pc:spChg>
      </pc:sldChg>
      <pc:sldChg chg="modSp mod">
        <pc:chgData name="Khouakhi, Abdou" userId="cd21a25b-26f7-407d-8fa6-6ffcafe7200b" providerId="ADAL" clId="{904C53A1-4589-4377-9CAD-B6E440E37F9C}" dt="2021-03-29T14:03:56.433" v="11" actId="20577"/>
        <pc:sldMkLst>
          <pc:docMk/>
          <pc:sldMk cId="1859748067" sldId="257"/>
        </pc:sldMkLst>
        <pc:spChg chg="mod">
          <ac:chgData name="Khouakhi, Abdou" userId="cd21a25b-26f7-407d-8fa6-6ffcafe7200b" providerId="ADAL" clId="{904C53A1-4589-4377-9CAD-B6E440E37F9C}" dt="2021-03-29T14:03:56.433" v="11" actId="20577"/>
          <ac:spMkLst>
            <pc:docMk/>
            <pc:sldMk cId="1859748067" sldId="257"/>
            <ac:spMk id="7" creationId="{3EDBFE67-D342-4B5C-BB35-E1440D5AE478}"/>
          </ac:spMkLst>
        </pc:spChg>
      </pc:sldChg>
      <pc:sldChg chg="modSp mod">
        <pc:chgData name="Khouakhi, Abdou" userId="cd21a25b-26f7-407d-8fa6-6ffcafe7200b" providerId="ADAL" clId="{904C53A1-4589-4377-9CAD-B6E440E37F9C}" dt="2021-03-29T14:03:46.410" v="6" actId="20577"/>
        <pc:sldMkLst>
          <pc:docMk/>
          <pc:sldMk cId="2525415265" sldId="258"/>
        </pc:sldMkLst>
        <pc:spChg chg="mod">
          <ac:chgData name="Khouakhi, Abdou" userId="cd21a25b-26f7-407d-8fa6-6ffcafe7200b" providerId="ADAL" clId="{904C53A1-4589-4377-9CAD-B6E440E37F9C}" dt="2021-03-29T14:03:46.410" v="6" actId="20577"/>
          <ac:spMkLst>
            <pc:docMk/>
            <pc:sldMk cId="2525415265" sldId="258"/>
            <ac:spMk id="7" creationId="{3EDBFE67-D342-4B5C-BB35-E1440D5AE47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2633-13EC-4B54-80B8-3B2FC43D0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01E00-0EA2-4F7F-AB1C-91FDAB19E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D2A6A-E4D5-4B2D-95FD-E589F422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1F05-D9A4-4B4A-A5FB-09C702F2F20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DE478-2B2E-4DC1-A69F-415119E0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48FAD-180D-45D5-990B-42E4705B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3235-DAD8-408A-98A4-298C6827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A227C-BE80-4E67-A542-C81ECD597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40767-C4E4-42A4-918A-F49618F92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EE0C7-FD7C-405C-9BD6-2062010A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1F05-D9A4-4B4A-A5FB-09C702F2F20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CD440-8567-41E7-AC07-FAFBD4DA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0450-A874-4829-AA3E-2580DB1C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3235-DAD8-408A-98A4-298C6827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9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A6CE4-239C-48FC-93AD-E84C60009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0B866-96A8-4A91-9C9D-3F62197D7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11FB1-6524-4AEE-BED4-65766016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1F05-D9A4-4B4A-A5FB-09C702F2F20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1DFD7-ECE6-4342-B4B8-F1009DA1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9EFE5-8C73-4998-97BF-94E94525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3235-DAD8-408A-98A4-298C6827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4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D49A-A93E-49E7-A46F-70E24344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889F0-8C7C-4FAB-84E9-AC19DCA3F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CECE2-695F-45C0-9649-9E892F7B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1F05-D9A4-4B4A-A5FB-09C702F2F20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4B57B-75F2-40A4-808D-11F8C345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19DF5-A2F8-4B24-A6D2-45B49AAA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3235-DAD8-408A-98A4-298C6827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1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F1C0-FA7A-4B5F-A649-8C02A9C9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3DEEB-DF12-41EE-9EA8-895678686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0EA8C-92C7-4AED-BDAA-8ECB6380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1F05-D9A4-4B4A-A5FB-09C702F2F20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7B1D7-6B50-4EB7-80E1-F1A27370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4BC38-A2BF-4A9F-A8CC-6851C2B5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3235-DAD8-408A-98A4-298C6827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0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BFAD-FE71-42C8-B165-2CDC1434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DF157-0DC1-418B-95AC-92860C00A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925E6-AAB8-4103-8EE0-E5CAA0065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321FC-9B47-4430-8E06-65C7D521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1F05-D9A4-4B4A-A5FB-09C702F2F20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AA16A-2CD5-4DA2-B46F-241D32C0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F0F53-B3F1-4DF6-932D-1D56EC3B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3235-DAD8-408A-98A4-298C6827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B229-0DD3-4056-9BB7-4912E882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E08C8-1415-408E-A70C-5005FB1E2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4D82C-1B3E-4028-8963-400FFC578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ACDC3-F0FC-4043-B971-3A1C7E255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F8BAF-F44D-4D61-9BD2-2412885FE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4E71D-9082-41F0-9E11-EB4A6F41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1F05-D9A4-4B4A-A5FB-09C702F2F20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123DC-0691-49CC-A594-3B7B3CA0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50F01-631A-488E-9DA3-A16443F6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3235-DAD8-408A-98A4-298C6827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0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7FD6-1F5E-4275-8223-6362A306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6A038-D857-41A9-8E2B-4B4E9355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1F05-D9A4-4B4A-A5FB-09C702F2F20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6B68B-5D16-4B31-BDD0-0CBC4FE9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10C9E-48E8-4195-B365-3FB23B38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3235-DAD8-408A-98A4-298C6827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95F930-E477-424E-926F-0832F1B3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1F05-D9A4-4B4A-A5FB-09C702F2F20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B99C0-5CEE-43DA-87AE-2F02207F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BBAC5-3D7B-43D2-BFB6-F50788CA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3235-DAD8-408A-98A4-298C6827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5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FDCB-ACAB-4E00-BD95-3D77E216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766F-2644-425F-9D75-E5B93B429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26124-DD4F-49DF-9123-B17FA2BD0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64DDA-661E-44EA-A1E8-7A92A67C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1F05-D9A4-4B4A-A5FB-09C702F2F20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286A7-F6A2-48B9-8536-46026949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8B4F1-05AB-4CEF-9CEE-2912158D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3235-DAD8-408A-98A4-298C6827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FAF4-6289-441A-A378-FB68DCE1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C0236-3AE6-4AA3-A1BE-BDC783535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45A78-05AC-402D-B360-40A1FC619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E342E-D970-43A7-91EC-B3B20FA7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1F05-D9A4-4B4A-A5FB-09C702F2F20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C0D38-4A13-4276-8C46-082FD5FE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20470-A1A3-4DCB-96C8-13EA1CCA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3235-DAD8-408A-98A4-298C6827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1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AD7E4-0FE1-49F4-8C15-3DB39C17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6D0C2-CF07-4801-9A4E-DC1ECE718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EE242-68C1-48E2-97C3-D44220139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91F05-D9A4-4B4A-A5FB-09C702F2F20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5620-0CA1-4B4D-9854-C02A0BDB3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8836-D935-4272-A949-461086F39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43235-DAD8-408A-98A4-298C6827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4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5933243A-3E76-41AC-8D2B-B33C6A78ED42}"/>
              </a:ext>
            </a:extLst>
          </p:cNvPr>
          <p:cNvSpPr/>
          <p:nvPr/>
        </p:nvSpPr>
        <p:spPr>
          <a:xfrm rot="16200000">
            <a:off x="2855703" y="635641"/>
            <a:ext cx="6480593" cy="5586717"/>
          </a:xfrm>
          <a:prstGeom prst="hexagon">
            <a:avLst/>
          </a:prstGeom>
          <a:solidFill>
            <a:srgbClr val="0070C0"/>
          </a:solidFill>
          <a:ln w="190500">
            <a:solidFill>
              <a:srgbClr val="FFD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869BB-F320-4BB4-A339-08FF7868C4CA}"/>
              </a:ext>
            </a:extLst>
          </p:cNvPr>
          <p:cNvSpPr txBox="1"/>
          <p:nvPr/>
        </p:nvSpPr>
        <p:spPr>
          <a:xfrm>
            <a:off x="4302212" y="1463258"/>
            <a:ext cx="3587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DD00"/>
                </a:solidFill>
                <a:latin typeface="Roboto Condensed" pitchFamily="2" charset="0"/>
                <a:ea typeface="Roboto Condensed" pitchFamily="2" charset="0"/>
              </a:rPr>
              <a:t>Using R</a:t>
            </a:r>
          </a:p>
          <a:p>
            <a:pPr algn="ctr"/>
            <a:r>
              <a:rPr lang="en-US" sz="5400" b="1" dirty="0">
                <a:solidFill>
                  <a:srgbClr val="FFDD00"/>
                </a:solidFill>
                <a:latin typeface="Roboto Condensed" pitchFamily="2" charset="0"/>
                <a:ea typeface="Roboto Condensed" pitchFamily="2" charset="0"/>
              </a:rPr>
              <a:t>In</a:t>
            </a:r>
          </a:p>
          <a:p>
            <a:pPr algn="ctr"/>
            <a:r>
              <a:rPr lang="en-US" sz="5400" b="1" dirty="0">
                <a:solidFill>
                  <a:srgbClr val="FFDD00"/>
                </a:solidFill>
                <a:latin typeface="Roboto Condensed" pitchFamily="2" charset="0"/>
                <a:ea typeface="Roboto Condensed" pitchFamily="2" charset="0"/>
              </a:rPr>
              <a:t>Hydrology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BFE67-D342-4B5C-BB35-E1440D5AE478}"/>
              </a:ext>
            </a:extLst>
          </p:cNvPr>
          <p:cNvSpPr txBox="1"/>
          <p:nvPr/>
        </p:nvSpPr>
        <p:spPr>
          <a:xfrm>
            <a:off x="4302212" y="4961424"/>
            <a:ext cx="3587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FFDD00"/>
                </a:solidFill>
                <a:latin typeface="Roboto Condensed" pitchFamily="2" charset="0"/>
                <a:ea typeface="Roboto Condensed" pitchFamily="2" charset="0"/>
              </a:rPr>
              <a:t>vEGU</a:t>
            </a:r>
            <a:r>
              <a:rPr lang="en-US" sz="4800" dirty="0">
                <a:solidFill>
                  <a:srgbClr val="FFDD00"/>
                </a:solidFill>
                <a:latin typeface="Roboto Condensed" pitchFamily="2" charset="0"/>
                <a:ea typeface="Roboto Condensed" pitchFamily="2" charset="0"/>
              </a:rPr>
              <a:t> 2021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FB32202-47C5-42A6-8C2A-57F837E8BC72}"/>
              </a:ext>
            </a:extLst>
          </p:cNvPr>
          <p:cNvSpPr/>
          <p:nvPr/>
        </p:nvSpPr>
        <p:spPr>
          <a:xfrm>
            <a:off x="5304178" y="4121422"/>
            <a:ext cx="2738127" cy="563553"/>
          </a:xfrm>
          <a:custGeom>
            <a:avLst/>
            <a:gdLst>
              <a:gd name="connsiteX0" fmla="*/ 0 w 2793304"/>
              <a:gd name="connsiteY0" fmla="*/ 319054 h 563553"/>
              <a:gd name="connsiteX1" fmla="*/ 482252 w 2793304"/>
              <a:gd name="connsiteY1" fmla="*/ 5903 h 563553"/>
              <a:gd name="connsiteX2" fmla="*/ 1609594 w 2793304"/>
              <a:gd name="connsiteY2" fmla="*/ 563312 h 563553"/>
              <a:gd name="connsiteX3" fmla="*/ 2793304 w 2793304"/>
              <a:gd name="connsiteY3" fmla="*/ 74796 h 56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3304" h="563553">
                <a:moveTo>
                  <a:pt x="0" y="319054"/>
                </a:moveTo>
                <a:cubicBezTo>
                  <a:pt x="106993" y="142123"/>
                  <a:pt x="213986" y="-34807"/>
                  <a:pt x="482252" y="5903"/>
                </a:cubicBezTo>
                <a:cubicBezTo>
                  <a:pt x="750518" y="46613"/>
                  <a:pt x="1224419" y="551830"/>
                  <a:pt x="1609594" y="563312"/>
                </a:cubicBezTo>
                <a:cubicBezTo>
                  <a:pt x="1994769" y="574794"/>
                  <a:pt x="2563660" y="172917"/>
                  <a:pt x="2793304" y="74796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768258-91FF-4122-AB45-C4842BF00EC1}"/>
              </a:ext>
            </a:extLst>
          </p:cNvPr>
          <p:cNvSpPr/>
          <p:nvPr/>
        </p:nvSpPr>
        <p:spPr>
          <a:xfrm>
            <a:off x="4430040" y="4123510"/>
            <a:ext cx="2793304" cy="563553"/>
          </a:xfrm>
          <a:custGeom>
            <a:avLst/>
            <a:gdLst>
              <a:gd name="connsiteX0" fmla="*/ 0 w 2793304"/>
              <a:gd name="connsiteY0" fmla="*/ 319054 h 563553"/>
              <a:gd name="connsiteX1" fmla="*/ 482252 w 2793304"/>
              <a:gd name="connsiteY1" fmla="*/ 5903 h 563553"/>
              <a:gd name="connsiteX2" fmla="*/ 1609594 w 2793304"/>
              <a:gd name="connsiteY2" fmla="*/ 563312 h 563553"/>
              <a:gd name="connsiteX3" fmla="*/ 2793304 w 2793304"/>
              <a:gd name="connsiteY3" fmla="*/ 74796 h 56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3304" h="563553">
                <a:moveTo>
                  <a:pt x="0" y="319054"/>
                </a:moveTo>
                <a:cubicBezTo>
                  <a:pt x="106993" y="142123"/>
                  <a:pt x="213986" y="-34807"/>
                  <a:pt x="482252" y="5903"/>
                </a:cubicBezTo>
                <a:cubicBezTo>
                  <a:pt x="750518" y="46613"/>
                  <a:pt x="1224419" y="551830"/>
                  <a:pt x="1609594" y="563312"/>
                </a:cubicBezTo>
                <a:cubicBezTo>
                  <a:pt x="1994769" y="574794"/>
                  <a:pt x="2563660" y="172917"/>
                  <a:pt x="2793304" y="74796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1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5933243A-3E76-41AC-8D2B-B33C6A78ED42}"/>
              </a:ext>
            </a:extLst>
          </p:cNvPr>
          <p:cNvSpPr/>
          <p:nvPr/>
        </p:nvSpPr>
        <p:spPr>
          <a:xfrm rot="16200000">
            <a:off x="2855703" y="635641"/>
            <a:ext cx="6480593" cy="5586717"/>
          </a:xfrm>
          <a:prstGeom prst="hexagon">
            <a:avLst/>
          </a:prstGeom>
          <a:solidFill>
            <a:srgbClr val="0070C0"/>
          </a:solidFill>
          <a:ln w="190500">
            <a:solidFill>
              <a:srgbClr val="FFD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869BB-F320-4BB4-A339-08FF7868C4CA}"/>
              </a:ext>
            </a:extLst>
          </p:cNvPr>
          <p:cNvSpPr txBox="1"/>
          <p:nvPr/>
        </p:nvSpPr>
        <p:spPr>
          <a:xfrm>
            <a:off x="4302212" y="1513362"/>
            <a:ext cx="3587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DD00"/>
                </a:solidFill>
                <a:latin typeface="Roboto Condensed" pitchFamily="2" charset="0"/>
                <a:ea typeface="Roboto Condensed" pitchFamily="2" charset="0"/>
              </a:rPr>
              <a:t>Using R</a:t>
            </a:r>
          </a:p>
          <a:p>
            <a:pPr algn="ctr"/>
            <a:r>
              <a:rPr lang="en-US" sz="5400" b="1" dirty="0">
                <a:solidFill>
                  <a:srgbClr val="FFDD00"/>
                </a:solidFill>
                <a:latin typeface="Roboto Condensed" pitchFamily="2" charset="0"/>
                <a:ea typeface="Roboto Condensed" pitchFamily="2" charset="0"/>
              </a:rPr>
              <a:t>In</a:t>
            </a:r>
          </a:p>
          <a:p>
            <a:pPr algn="ctr"/>
            <a:r>
              <a:rPr lang="en-US" sz="5400" b="1" dirty="0">
                <a:solidFill>
                  <a:srgbClr val="FFDD00"/>
                </a:solidFill>
                <a:latin typeface="Roboto Condensed" pitchFamily="2" charset="0"/>
                <a:ea typeface="Roboto Condensed" pitchFamily="2" charset="0"/>
              </a:rPr>
              <a:t>Hydrology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BFE67-D342-4B5C-BB35-E1440D5AE478}"/>
              </a:ext>
            </a:extLst>
          </p:cNvPr>
          <p:cNvSpPr txBox="1"/>
          <p:nvPr/>
        </p:nvSpPr>
        <p:spPr>
          <a:xfrm>
            <a:off x="4302212" y="4435332"/>
            <a:ext cx="3587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FFDD00"/>
                </a:solidFill>
                <a:latin typeface="Roboto Condensed" pitchFamily="2" charset="0"/>
                <a:ea typeface="Roboto Condensed" pitchFamily="2" charset="0"/>
              </a:rPr>
              <a:t>vEGU</a:t>
            </a:r>
            <a:r>
              <a:rPr lang="en-US" sz="4800" dirty="0">
                <a:solidFill>
                  <a:srgbClr val="FFDD00"/>
                </a:solidFill>
                <a:latin typeface="Roboto Condensed" pitchFamily="2" charset="0"/>
                <a:ea typeface="Roboto Condensed" pitchFamily="2" charset="0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85974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5933243A-3E76-41AC-8D2B-B33C6A78ED42}"/>
              </a:ext>
            </a:extLst>
          </p:cNvPr>
          <p:cNvSpPr/>
          <p:nvPr/>
        </p:nvSpPr>
        <p:spPr>
          <a:xfrm rot="16200000">
            <a:off x="2855703" y="635641"/>
            <a:ext cx="6480593" cy="5586717"/>
          </a:xfrm>
          <a:prstGeom prst="hexagon">
            <a:avLst/>
          </a:prstGeom>
          <a:solidFill>
            <a:srgbClr val="0070C0"/>
          </a:solidFill>
          <a:ln w="190500">
            <a:solidFill>
              <a:srgbClr val="FFD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869BB-F320-4BB4-A339-08FF7868C4CA}"/>
              </a:ext>
            </a:extLst>
          </p:cNvPr>
          <p:cNvSpPr txBox="1"/>
          <p:nvPr/>
        </p:nvSpPr>
        <p:spPr>
          <a:xfrm>
            <a:off x="4302212" y="2565546"/>
            <a:ext cx="3587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DD00"/>
                </a:solidFill>
                <a:latin typeface="Roboto Condensed" pitchFamily="2" charset="0"/>
                <a:ea typeface="Roboto Condensed" pitchFamily="2" charset="0"/>
              </a:rPr>
              <a:t>R @ vEGU2021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BFE67-D342-4B5C-BB35-E1440D5AE478}"/>
              </a:ext>
            </a:extLst>
          </p:cNvPr>
          <p:cNvSpPr txBox="1"/>
          <p:nvPr/>
        </p:nvSpPr>
        <p:spPr>
          <a:xfrm>
            <a:off x="4302212" y="3902977"/>
            <a:ext cx="3587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DD00"/>
                </a:solidFill>
                <a:latin typeface="Roboto Condensed" pitchFamily="2" charset="0"/>
                <a:ea typeface="Roboto Condensed" pitchFamily="2" charset="0"/>
              </a:rPr>
              <a:t>Short Course</a:t>
            </a:r>
            <a:br>
              <a:rPr lang="en-US" sz="4800" dirty="0">
                <a:solidFill>
                  <a:srgbClr val="FFDD00"/>
                </a:solidFill>
                <a:latin typeface="Roboto Condensed" pitchFamily="2" charset="0"/>
                <a:ea typeface="Roboto Condensed" pitchFamily="2" charset="0"/>
              </a:rPr>
            </a:br>
            <a:r>
              <a:rPr lang="en-US" sz="4800" dirty="0">
                <a:solidFill>
                  <a:srgbClr val="FFDD00"/>
                </a:solidFill>
                <a:latin typeface="Roboto Condensed" pitchFamily="2" charset="0"/>
                <a:ea typeface="Roboto Condensed" pitchFamily="2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1805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 Condensed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Hurley (PhD Geog + Envt Sc Lab FT)</dc:creator>
  <cp:lastModifiedBy>Khouakhi, Abdou</cp:lastModifiedBy>
  <cp:revision>1</cp:revision>
  <dcterms:created xsi:type="dcterms:W3CDTF">2018-11-05T17:28:39Z</dcterms:created>
  <dcterms:modified xsi:type="dcterms:W3CDTF">2021-03-29T14:04:29Z</dcterms:modified>
</cp:coreProperties>
</file>