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93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9E9A-090B-45C5-B967-609146C57AB1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7ED7-9280-4295-BAB9-8D4A61FA9F3A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9E9A-090B-45C5-B967-609146C57AB1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7ED7-9280-4295-BAB9-8D4A61FA9F3A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9E9A-090B-45C5-B967-609146C57AB1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7ED7-9280-4295-BAB9-8D4A61FA9F3A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9E9A-090B-45C5-B967-609146C57AB1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7ED7-9280-4295-BAB9-8D4A61FA9F3A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9E9A-090B-45C5-B967-609146C57AB1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7ED7-9280-4295-BAB9-8D4A61FA9F3A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9E9A-090B-45C5-B967-609146C57AB1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7ED7-9280-4295-BAB9-8D4A61FA9F3A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9E9A-090B-45C5-B967-609146C57AB1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7ED7-9280-4295-BAB9-8D4A61FA9F3A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9E9A-090B-45C5-B967-609146C57AB1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7ED7-9280-4295-BAB9-8D4A61FA9F3A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9E9A-090B-45C5-B967-609146C57AB1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7ED7-9280-4295-BAB9-8D4A61FA9F3A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9E9A-090B-45C5-B967-609146C57AB1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7ED7-9280-4295-BAB9-8D4A61FA9F3A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9E9A-090B-45C5-B967-609146C57AB1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7ED7-9280-4295-BAB9-8D4A61FA9F3A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E9E9A-090B-45C5-B967-609146C57AB1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27ED7-9280-4295-BAB9-8D4A61FA9F3A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Vision: Web-based Version</a:t>
            </a:r>
            <a:endParaRPr lang="en-US" sz="3200" dirty="0"/>
          </a:p>
        </p:txBody>
      </p:sp>
      <p:pic>
        <p:nvPicPr>
          <p:cNvPr id="7" name="Inhaltsplatzhalter 6" descr="star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06400" y="1675387"/>
            <a:ext cx="8382000" cy="4458138"/>
          </a:xfrm>
        </p:spPr>
      </p:pic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26.03.2014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Irrigation Demand Calculator and Water Stress Monitor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DFA07D-EA5B-46C9-B608-0F9EB509AF8E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Vision: Web-based Version</a:t>
            </a:r>
            <a:endParaRPr lang="en-US" dirty="0"/>
          </a:p>
        </p:txBody>
      </p:sp>
      <p:pic>
        <p:nvPicPr>
          <p:cNvPr id="9" name="Inhaltsplatzhalter 8" descr="result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06400" y="1675387"/>
            <a:ext cx="8382000" cy="4458138"/>
          </a:xfrm>
        </p:spPr>
      </p:pic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26.03.2014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Irrigation Demand Calculator and Water Stress Monitor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DFA07D-EA5B-46C9-B608-0F9EB509AF8E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Vision: Web-based Version</a:t>
            </a:r>
            <a:endParaRPr lang="en-US" dirty="0"/>
          </a:p>
        </p:txBody>
      </p:sp>
      <p:pic>
        <p:nvPicPr>
          <p:cNvPr id="8" name="Inhaltsplatzhalter 7" descr="dat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06400" y="1675387"/>
            <a:ext cx="8382000" cy="4458138"/>
          </a:xfrm>
        </p:spPr>
      </p:pic>
      <p:pic>
        <p:nvPicPr>
          <p:cNvPr id="11" name="Grafik 10" descr="da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399" y="2980266"/>
            <a:ext cx="5452533" cy="2839787"/>
          </a:xfrm>
          <a:prstGeom prst="rect">
            <a:avLst/>
          </a:prstGeom>
        </p:spPr>
      </p:pic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26.03.2014</a:t>
            </a:r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Irrigation Demand Calculator and Water Stress Monitor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DFA07D-EA5B-46C9-B608-0F9EB509AF8E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Vision: Web-based Version</a:t>
            </a:r>
            <a:endParaRPr lang="en-US" dirty="0"/>
          </a:p>
        </p:txBody>
      </p:sp>
      <p:pic>
        <p:nvPicPr>
          <p:cNvPr id="9" name="Inhaltsplatzhalter 8" descr="history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06400" y="1675387"/>
            <a:ext cx="8382000" cy="4458138"/>
          </a:xfrm>
        </p:spPr>
      </p:pic>
      <p:pic>
        <p:nvPicPr>
          <p:cNvPr id="11" name="Grafik 10" descr="histor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2984" y="2991556"/>
            <a:ext cx="5446527" cy="2777066"/>
          </a:xfrm>
          <a:prstGeom prst="rect">
            <a:avLst/>
          </a:prstGeom>
        </p:spPr>
      </p:pic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26.03.2014</a:t>
            </a:r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Irrigation Demand Calculator and Water Stress Monitor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DFA07D-EA5B-46C9-B608-0F9EB509AF8E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Bildschirmpräsentation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Larissa-Design</vt:lpstr>
      <vt:lpstr>Vision: Web-based Version</vt:lpstr>
      <vt:lpstr>Vision: Web-based Version</vt:lpstr>
      <vt:lpstr>Vision: Web-based Version</vt:lpstr>
      <vt:lpstr>Vision: Web-based Version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Sebastian</dc:creator>
  <cp:lastModifiedBy>Sebastian</cp:lastModifiedBy>
  <cp:revision>2</cp:revision>
  <dcterms:created xsi:type="dcterms:W3CDTF">2014-03-21T08:22:28Z</dcterms:created>
  <dcterms:modified xsi:type="dcterms:W3CDTF">2014-03-21T08:24:06Z</dcterms:modified>
</cp:coreProperties>
</file>