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overhead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a Marti" initials="BM" lastIdx="1" clrIdx="0">
    <p:extLst/>
  </p:cmAuthor>
  <p:cmAuthor id="2" name="Bea Marti" initials="BM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12"/>
    <p:restoredTop sz="50000"/>
  </p:normalViewPr>
  <p:slideViewPr>
    <p:cSldViewPr snapToGrid="0" snapToObjects="1">
      <p:cViewPr varScale="1">
        <p:scale>
          <a:sx n="81" d="100"/>
          <a:sy n="81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EC12A-D2D7-B342-A807-00A91177731C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A61F-E0F9-9E4B-AB16-6113FA44B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A61F-E0F9-9E4B-AB16-6113FA44B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A61F-E0F9-9E4B-AB16-6113FA44B2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2A61F-E0F9-9E4B-AB16-6113FA44B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439B-FCAC-0540-BC1B-DAE173A0DB3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439B-FCAC-0540-BC1B-DAE173A0DB32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C9133-8768-9449-9ED8-C8AFD00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openDA_RRMDA_Themi</a:t>
            </a:r>
            <a:r>
              <a:rPr lang="en-US" sz="4000" dirty="0" smtClean="0"/>
              <a:t> - procedure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daemon (runs continuously)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python batcher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getRaw_Themi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processRaw_Themi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smtClean="0"/>
              <a:t>setup </a:t>
            </a:r>
            <a:r>
              <a:rPr lang="en-US" dirty="0" err="1" smtClean="0"/>
              <a:t>openDA</a:t>
            </a:r>
            <a:r>
              <a:rPr lang="en-US" dirty="0" smtClean="0"/>
              <a:t> run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openDA</a:t>
            </a:r>
            <a:r>
              <a:rPr lang="en-US" dirty="0" smtClean="0"/>
              <a:t> </a:t>
            </a:r>
            <a:r>
              <a:rPr lang="en-US" dirty="0" err="1" smtClean="0"/>
              <a:t>oda_run.sh</a:t>
            </a:r>
            <a:r>
              <a:rPr lang="en-US" dirty="0" smtClean="0"/>
              <a:t> &lt;file&gt;.</a:t>
            </a:r>
            <a:r>
              <a:rPr lang="en-US" dirty="0" err="1" smtClean="0"/>
              <a:t>oda</a:t>
            </a:r>
            <a:endParaRPr lang="en-US" dirty="0" smtClean="0"/>
          </a:p>
          <a:p>
            <a:pPr lvl="3">
              <a:buFont typeface="Arial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runModel_Themi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smtClean="0"/>
              <a:t>clean up </a:t>
            </a:r>
            <a:r>
              <a:rPr lang="en-US" dirty="0" err="1" smtClean="0"/>
              <a:t>openDA</a:t>
            </a:r>
            <a:r>
              <a:rPr lang="en-US" dirty="0" smtClean="0"/>
              <a:t> run</a:t>
            </a:r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controlData_Themi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sendtoDB_Themi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MatlabMail_Themi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33384" y="3328086"/>
            <a:ext cx="3888259" cy="1351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of </a:t>
            </a:r>
            <a:r>
              <a:rPr lang="en-US" dirty="0" err="1" smtClean="0"/>
              <a:t>runModel_Themi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3269" y="3701298"/>
            <a:ext cx="27339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runModel_Themi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1173269" y="2077407"/>
            <a:ext cx="1209964" cy="110836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restart/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E.mat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S0G0.mat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2540250" y="2077406"/>
            <a:ext cx="1402504" cy="110836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data/processed/sub/*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778251" y="3112495"/>
            <a:ext cx="1122" cy="58880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>
            <a:off x="3241502" y="3112494"/>
            <a:ext cx="0" cy="588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cument 11"/>
          <p:cNvSpPr/>
          <p:nvPr/>
        </p:nvSpPr>
        <p:spPr>
          <a:xfrm>
            <a:off x="1173268" y="4598093"/>
            <a:ext cx="1438127" cy="110836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data/processed/</a:t>
            </a:r>
            <a:r>
              <a:rPr lang="en-US" sz="1400" dirty="0" err="1" smtClean="0">
                <a:solidFill>
                  <a:schemeClr val="tx1"/>
                </a:solidFill>
              </a:rPr>
              <a:t>db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cument 12"/>
          <p:cNvSpPr/>
          <p:nvPr/>
        </p:nvSpPr>
        <p:spPr>
          <a:xfrm>
            <a:off x="2693149" y="4598093"/>
            <a:ext cx="1366981" cy="110836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results/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forecast &amp;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nowcast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2" idx="0"/>
          </p:cNvCxnSpPr>
          <p:nvPr/>
        </p:nvCxnSpPr>
        <p:spPr>
          <a:xfrm flipV="1">
            <a:off x="1892332" y="4070630"/>
            <a:ext cx="0" cy="527463"/>
          </a:xfrm>
          <a:prstGeom prst="line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</p:cNvCxnSpPr>
          <p:nvPr/>
        </p:nvCxnSpPr>
        <p:spPr>
          <a:xfrm flipH="1" flipV="1">
            <a:off x="3376639" y="4070630"/>
            <a:ext cx="1" cy="527463"/>
          </a:xfrm>
          <a:prstGeom prst="line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2214" y="2077406"/>
            <a:ext cx="41436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python - setup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run: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copy content of restart/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data/processed/sub/*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Put it all to an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input directory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  <a:p>
            <a:r>
              <a:rPr lang="en-US" sz="1200" dirty="0" err="1" smtClean="0"/>
              <a:t>openDA</a:t>
            </a:r>
            <a:r>
              <a:rPr lang="en-US" sz="1200" dirty="0" smtClean="0"/>
              <a:t> run:</a:t>
            </a:r>
          </a:p>
          <a:p>
            <a:r>
              <a:rPr lang="en-US" sz="1200" dirty="0" smtClean="0"/>
              <a:t>creates subdirectories for each model run by copying the content of the input directory. After the model run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summarizes all results in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result files. Use the restart option in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to avoid resampling of the ensemble every time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is started.</a:t>
            </a:r>
          </a:p>
          <a:p>
            <a:endParaRPr lang="en-US" sz="1200" dirty="0"/>
          </a:p>
          <a:p>
            <a:r>
              <a:rPr lang="en-US" sz="1200" dirty="0" smtClean="0"/>
              <a:t>python - clean up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run: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Get results of current time step from the </a:t>
            </a:r>
            <a:r>
              <a:rPr lang="en-US" sz="1200" dirty="0" err="1" smtClean="0"/>
              <a:t>openDA</a:t>
            </a:r>
            <a:r>
              <a:rPr lang="en-US" sz="1200" dirty="0" smtClean="0"/>
              <a:t> run subdirectories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Reorganize them such that the normal RRMDA procedure can go 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openDA</a:t>
            </a:r>
            <a:r>
              <a:rPr lang="en-US" sz="4000" dirty="0" smtClean="0"/>
              <a:t>-</a:t>
            </a:r>
            <a:r>
              <a:rPr lang="en-US" sz="4000" dirty="0" err="1" smtClean="0"/>
              <a:t>runModel_Themi</a:t>
            </a:r>
            <a:r>
              <a:rPr lang="en-US" sz="4000" dirty="0" smtClean="0"/>
              <a:t>-wrappers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Detailed </a:t>
            </a:r>
            <a:r>
              <a:rPr lang="en-US" dirty="0" err="1" smtClean="0"/>
              <a:t>docu</a:t>
            </a:r>
            <a:r>
              <a:rPr lang="en-US" dirty="0" smtClean="0"/>
              <a:t> in the wrapper source code.</a:t>
            </a:r>
          </a:p>
          <a:p>
            <a:r>
              <a:rPr lang="en-US" dirty="0" err="1" smtClean="0"/>
              <a:t>Ewrapper</a:t>
            </a:r>
            <a:r>
              <a:rPr lang="en-US" dirty="0" smtClean="0"/>
              <a:t>: read and write. must have.</a:t>
            </a:r>
          </a:p>
          <a:p>
            <a:r>
              <a:rPr lang="en-US" dirty="0" smtClean="0"/>
              <a:t>S0G0wrapper: read and write. optional for </a:t>
            </a:r>
            <a:r>
              <a:rPr lang="en-US" dirty="0" err="1" smtClean="0"/>
              <a:t>stoch</a:t>
            </a:r>
            <a:r>
              <a:rPr lang="en-US" dirty="0" smtClean="0"/>
              <a:t>. initial states.</a:t>
            </a:r>
          </a:p>
          <a:p>
            <a:r>
              <a:rPr lang="en-US" dirty="0" smtClean="0"/>
              <a:t>wrappers for sub-data: read. optional for </a:t>
            </a:r>
            <a:r>
              <a:rPr lang="en-US" dirty="0" err="1" smtClean="0"/>
              <a:t>stoch</a:t>
            </a:r>
            <a:r>
              <a:rPr lang="en-US" dirty="0" smtClean="0"/>
              <a:t>. </a:t>
            </a:r>
            <a:r>
              <a:rPr lang="en-US" dirty="0" err="1" smtClean="0"/>
              <a:t>bc</a:t>
            </a:r>
            <a:r>
              <a:rPr lang="en-US" dirty="0" smtClean="0"/>
              <a:t>. </a:t>
            </a:r>
            <a:r>
              <a:rPr lang="en-US" smtClean="0"/>
              <a:t>not implemented currently.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first replicate of </a:t>
            </a:r>
            <a:r>
              <a:rPr lang="en-US" dirty="0" err="1" smtClean="0"/>
              <a:t>E.mat</a:t>
            </a:r>
            <a:r>
              <a:rPr lang="en-US" dirty="0" smtClean="0"/>
              <a:t> from all </a:t>
            </a:r>
            <a:r>
              <a:rPr lang="en-US" dirty="0" err="1" smtClean="0"/>
              <a:t>openDA</a:t>
            </a:r>
            <a:r>
              <a:rPr lang="en-US" dirty="0" smtClean="0"/>
              <a:t> working directories to the original </a:t>
            </a:r>
            <a:r>
              <a:rPr lang="en-US" dirty="0" err="1" smtClean="0"/>
              <a:t>E.mat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223</Words>
  <Application>Microsoft Macintosh PowerPoint</Application>
  <PresentationFormat>Overhead</PresentationFormat>
  <Paragraphs>44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openDA_RRMDA_Themi - procedure</vt:lpstr>
      <vt:lpstr>i/o of runModel_Themi</vt:lpstr>
      <vt:lpstr>openDA-runModel_Themi-wrappers</vt:lpstr>
      <vt:lpstr>set up method</vt:lpstr>
      <vt:lpstr>clean up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openDA_RRMDA_Themi - procedure</dc:title>
  <dc:creator>Bea Marti</dc:creator>
  <cp:lastModifiedBy>Bea Marti</cp:lastModifiedBy>
  <cp:revision>15</cp:revision>
  <dcterms:created xsi:type="dcterms:W3CDTF">2015-10-08T08:19:23Z</dcterms:created>
  <dcterms:modified xsi:type="dcterms:W3CDTF">2015-10-12T13:54:56Z</dcterms:modified>
</cp:coreProperties>
</file>