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F561-A87C-4B3A-B774-087689C125F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92FF2-57E0-4EFF-B14B-D38CDD56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92FF2-57E0-4EFF-B14B-D38CDD567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on 3 and 4, outliers… parabola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92FF2-57E0-4EFF-B14B-D38CDD567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F35B-98C5-4784-81CD-A41A8B891CC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70FE-4BB9-4781-AE66-E4A472A3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97" y="3559085"/>
            <a:ext cx="10237631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http://bit.ly/ynus_wrangle_data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4412" y="1895565"/>
            <a:ext cx="10237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Download these files!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or download zip)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5136" y="535782"/>
            <a:ext cx="5990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ague Spartan" panose="00000800000000000000" pitchFamily="50" charset="0"/>
              </a:rPr>
              <a:t>See It to Clean 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7764" y="5050199"/>
            <a:ext cx="7322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Interactive Data Wrangling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Yale NUS Data Hackathon 2017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Cameron Yick</a:t>
            </a:r>
          </a:p>
        </p:txBody>
      </p:sp>
      <p:pic>
        <p:nvPicPr>
          <p:cNvPr id="8" name="Picture 2" descr="Image result for b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19" y="2239992"/>
            <a:ext cx="2029327" cy="20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unning le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470" flipH="1">
            <a:off x="6740568" y="3402442"/>
            <a:ext cx="2190965" cy="173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2272">
            <a:off x="6343362" y="2055732"/>
            <a:ext cx="1868906" cy="1730126"/>
          </a:xfrm>
          <a:prstGeom prst="rect">
            <a:avLst/>
          </a:prstGeom>
        </p:spPr>
      </p:pic>
      <p:pic>
        <p:nvPicPr>
          <p:cNvPr id="1036" name="Picture 12" descr="Image result for running smok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36"/>
          <a:stretch/>
        </p:blipFill>
        <p:spPr bwMode="auto">
          <a:xfrm flipH="1">
            <a:off x="4237148" y="2131720"/>
            <a:ext cx="2570581" cy="27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4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Anscombe’s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Quartet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22237"/>
              </p:ext>
            </p:extLst>
          </p:nvPr>
        </p:nvGraphicFramePr>
        <p:xfrm>
          <a:off x="960669" y="2065533"/>
          <a:ext cx="5849080" cy="343029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31135">
                  <a:extLst>
                    <a:ext uri="{9D8B030D-6E8A-4147-A177-3AD203B41FA5}">
                      <a16:colId xmlns:a16="http://schemas.microsoft.com/office/drawing/2014/main" val="999588852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2366367280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2478273722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1237034325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2785349447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1671073791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66813152"/>
                    </a:ext>
                  </a:extLst>
                </a:gridCol>
                <a:gridCol w="731135">
                  <a:extLst>
                    <a:ext uri="{9D8B030D-6E8A-4147-A177-3AD203B41FA5}">
                      <a16:colId xmlns:a16="http://schemas.microsoft.com/office/drawing/2014/main" val="1709903595"/>
                    </a:ext>
                  </a:extLst>
                </a:gridCol>
              </a:tblGrid>
              <a:tr h="261923"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012" marR="77012" marT="38506" marB="3850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II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012" marR="77012" marT="38506" marB="3850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III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012" marR="77012" marT="38506" marB="3850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IV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012" marR="77012" marT="38506" marB="3850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84746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y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y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y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y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1158133165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10.0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9.14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7.46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6.58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1291161492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6.95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8.14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8.0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6.77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5.76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1612716452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7.58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8.74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12.74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7.71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3558837157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8.81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8.77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7.11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8.84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2002975857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8.33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9.26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7.81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8.47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2151205515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9.96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8.10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8.84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7.04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3454342302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7.24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6.13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6.08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5.25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1795425791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4.26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4.0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3.10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5.39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19.0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12.50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2390658717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10.84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9.13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8.15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5.56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2087319799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4.82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7.26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6.42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7.91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2998799438"/>
                  </a:ext>
                </a:extLst>
              </a:tr>
              <a:tr h="2573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5.68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4.74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5.73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8.0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6.89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608" marR="48608" marT="32405" marB="32405" anchor="ctr"/>
                </a:tc>
                <a:extLst>
                  <a:ext uri="{0D108BD9-81ED-4DB2-BD59-A6C34878D82A}">
                    <a16:rowId xmlns:a16="http://schemas.microsoft.com/office/drawing/2014/main" val="30479845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5902" y="1911014"/>
            <a:ext cx="4411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onsolas" panose="020B0609020204030204" pitchFamily="49" charset="0"/>
              </a:rPr>
              <a:t>Avg</a:t>
            </a:r>
            <a:r>
              <a:rPr lang="en-US" sz="3000" dirty="0">
                <a:latin typeface="Consolas" panose="020B0609020204030204" pitchFamily="49" charset="0"/>
              </a:rPr>
              <a:t> X: 9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Avg</a:t>
            </a:r>
            <a:r>
              <a:rPr lang="en-US" sz="3000" dirty="0">
                <a:latin typeface="Consolas" panose="020B0609020204030204" pitchFamily="49" charset="0"/>
              </a:rPr>
              <a:t> Y: 7.5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VarX</a:t>
            </a:r>
            <a:r>
              <a:rPr lang="en-US" sz="3000" dirty="0">
                <a:latin typeface="Consolas" panose="020B0609020204030204" pitchFamily="49" charset="0"/>
              </a:rPr>
              <a:t>: 11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VarY</a:t>
            </a:r>
            <a:r>
              <a:rPr lang="en-US" sz="3000" dirty="0">
                <a:latin typeface="Consolas" panose="020B0609020204030204" pitchFamily="49" charset="0"/>
              </a:rPr>
              <a:t>: 4.12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corr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x,y</a:t>
            </a:r>
            <a:r>
              <a:rPr lang="en-US" sz="3000" dirty="0">
                <a:latin typeface="Consolas" panose="020B0609020204030204" pitchFamily="49" charset="0"/>
              </a:rPr>
              <a:t>)=0.816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Line of best fit: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y = 0.5x + 3</a:t>
            </a:r>
          </a:p>
          <a:p>
            <a:endParaRPr lang="en-US" sz="3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scombe_quartet"/>
          <p:cNvSpPr>
            <a:spLocks noChangeAspect="1" noChangeArrowheads="1"/>
          </p:cNvSpPr>
          <p:nvPr/>
        </p:nvSpPr>
        <p:spPr bwMode="auto">
          <a:xfrm>
            <a:off x="5943600" y="713704"/>
            <a:ext cx="2867696" cy="28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scombe_quartet"/>
          <p:cNvSpPr>
            <a:spLocks noChangeAspect="1" noChangeArrowheads="1"/>
          </p:cNvSpPr>
          <p:nvPr/>
        </p:nvSpPr>
        <p:spPr bwMode="auto">
          <a:xfrm>
            <a:off x="6096000" y="866104"/>
            <a:ext cx="2867696" cy="28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63" y="205961"/>
            <a:ext cx="8919362" cy="6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11" y="3005293"/>
            <a:ext cx="10237631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-&gt; secret.csv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4412" y="1895565"/>
            <a:ext cx="102376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Secret Code?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69" y="674216"/>
            <a:ext cx="11075831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“Mapping Data to Visual Properties”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8467" y="2719811"/>
            <a:ext cx="9184784" cy="2573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4000" dirty="0">
                <a:latin typeface="Consolas" panose="020B0609020204030204" pitchFamily="49" charset="0"/>
              </a:rPr>
              <a:t>Categorical (Red, Blue, Green)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Consolas" panose="020B0609020204030204" pitchFamily="49" charset="0"/>
              </a:rPr>
              <a:t>Numerical   (1, 4, 12)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Consolas" panose="020B0609020204030204" pitchFamily="49" charset="0"/>
              </a:rPr>
              <a:t>Network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8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ngth or height &#10;Position &#10;c &#10;Ang le/area &#10;Hue and shade &#10;D &#10;E &#10;E &#10;A &#10;B &#10;F, &#10;Area &#10;c &#10;Line weight &#10;D &#10;Visual encoding &#10;E &#10;A &#10;B &#10;c &#10;D &#10;Figures represented &#10;in all these graphics: &#10;22%, 25%, 34%, 29%, 32% &#10;Alberto Cairo • University Of Miami • m•.wthefunctionalartc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32" y="51516"/>
            <a:ext cx="892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6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212</Words>
  <Application>Microsoft Office PowerPoint</Application>
  <PresentationFormat>Widescreen</PresentationFormat>
  <Paragraphs>125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League Spartan</vt:lpstr>
      <vt:lpstr>Office Theme</vt:lpstr>
      <vt:lpstr>http://bit.ly/ynus_wrangle_data</vt:lpstr>
      <vt:lpstr>PowerPoint Presentation</vt:lpstr>
      <vt:lpstr>Anscombe’s Quartet</vt:lpstr>
      <vt:lpstr>PowerPoint Presentation</vt:lpstr>
      <vt:lpstr>-&gt; secret.csv</vt:lpstr>
      <vt:lpstr>“Mapping Data to Visual Properties”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Yick</dc:creator>
  <cp:lastModifiedBy>Cameron Yick</cp:lastModifiedBy>
  <cp:revision>6</cp:revision>
  <dcterms:created xsi:type="dcterms:W3CDTF">2017-03-17T00:05:46Z</dcterms:created>
  <dcterms:modified xsi:type="dcterms:W3CDTF">2017-03-17T02:12:30Z</dcterms:modified>
</cp:coreProperties>
</file>