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GB"/>
              <a:t>什么是大数据？大数据的概念？ 5V （volumn, varity, velocity, value, veracity)</a:t>
            </a:r>
            <a:endParaRPr lang="x-none" altLang="en-GB"/>
          </a:p>
          <a:p>
            <a:r>
              <a:rPr lang="x-none" altLang="en-GB"/>
              <a:t>1. 规模大，目前的普通的数据处理方法不能简单的处理，GB/TB/PB/EB/ZB</a:t>
            </a:r>
            <a:endParaRPr lang="x-none" altLang="en-GB"/>
          </a:p>
          <a:p>
            <a:r>
              <a:rPr lang="x-none" altLang="en-GB"/>
              <a:t>2. 多样性，结构化/半结构化/非结构化 ～ RDB/《K，V》/日志 ～ 文本/表格/PPT</a:t>
            </a:r>
            <a:endParaRPr lang="x-none" altLang="en-GB"/>
          </a:p>
          <a:p>
            <a:r>
              <a:rPr lang="x-none" altLang="en-GB"/>
              <a:t>3. 产生速度快，每天/GB/TB</a:t>
            </a:r>
            <a:endParaRPr lang="x-none" altLang="en-GB"/>
          </a:p>
          <a:p>
            <a:r>
              <a:rPr lang="x-none" altLang="en-GB"/>
              <a:t>4. 价值密度底</a:t>
            </a:r>
            <a:endParaRPr lang="x-none" altLang="en-GB"/>
          </a:p>
          <a:p>
            <a:r>
              <a:rPr lang="x-none" altLang="en-GB"/>
              <a:t>5. 来自于真实环境</a:t>
            </a:r>
            <a:endParaRPr lang="x-none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GB"/>
              <a:t>主从结构～类似于RDB，index和记录之间的关系，通过index找到记录。</a:t>
            </a:r>
            <a:endParaRPr lang="x-none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058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4F2E19-9F33-4755-8A03-05859870C286}" type="datetimeFigureOut">
              <a:rPr kumimoji="0" lang="bs-Latn-BA" altLang="zh-CN" b="0" i="0" kern="1200" cap="none" spc="0" normalizeH="0" baseline="0" noProof="0" smtClean="0">
                <a:latin typeface="Calibri" pitchFamily="34" charset="0"/>
                <a:ea typeface="+mn-ea"/>
                <a:cs typeface="+mn-cs"/>
              </a:rPr>
            </a:fld>
            <a:endParaRPr kumimoji="0" lang="bs-Latn-BA" altLang="zh-CN" b="0" i="0" kern="1200" cap="none" spc="0" normalizeH="0" baseline="0" noProof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b="0" i="0" kern="1200" cap="none" spc="0" normalizeH="0" baseline="0" noProof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fld id="{BB962C8B-B14F-4D97-AF65-F5344CB8AC3E}" type="datetimeFigureOut">
              <a:rPr lang="bs-Latn-BA" altLang="zh-CN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</a:fld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</a:fld>
            <a:endParaRPr lang="bs-Latn-BA" altLang="zh-CN" sz="1200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New Tai Lue" pitchFamily="34" charset="0"/>
              <a:ea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 rot="-5400000">
            <a:off x="-3686175" y="3228975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38200" y="1981180"/>
            <a:ext cx="7772400" cy="14700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kern="1200" dirty="0">
                <a:solidFill>
                  <a:srgbClr val="595959"/>
                </a:solidFill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rPr>
              <a:t>HDFS</a:t>
            </a:r>
            <a:endParaRPr lang="x-none" altLang="bs-Latn-BA" kern="1200" dirty="0">
              <a:solidFill>
                <a:srgbClr val="595959"/>
              </a:solidFill>
              <a:latin typeface="Microsoft New Tai Lue" pitchFamily="34" charset="0"/>
              <a:ea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483"/>
            <a:ext cx="6400800" cy="503238"/>
          </a:xfrm>
        </p:spPr>
        <p:txBody>
          <a:bodyPr vert="horz" wrap="square" lIns="91440" tIns="45720" rIns="91440" bIns="45720" numCol="1" rtlCol="0" anchor="ctr" anchorCtr="0" compatLnSpc="1">
            <a:normAutofit fontScale="8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x-none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n-ea"/>
                <a:cs typeface="Microsoft New Tai Lue" pitchFamily="34" charset="0"/>
              </a:rPr>
              <a:t>王洋</a:t>
            </a:r>
            <a:endParaRPr kumimoji="0" lang="x-none" altLang="bs-Latn-BA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icrosoft New Tai Lue" pitchFamily="34" charset="0"/>
              <a:ea typeface="+mn-ea"/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dirty="0"/>
              <a:t>分布式文件系统</a:t>
            </a:r>
            <a:endParaRPr lang="x-none" altLang="bs-Latn-BA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x-none" altLang="bs-Latn-BA" dirty="0"/>
              <a:t>什么是分布式？</a:t>
            </a:r>
            <a:endParaRPr lang="x-none" altLang="bs-Latn-BA" dirty="0"/>
          </a:p>
          <a:p>
            <a:pPr lvl="1" eaLnBrk="1" hangingPunct="1"/>
            <a:r>
              <a:rPr lang="x-none" altLang="bs-Latn-BA" sz="2800" dirty="0"/>
              <a:t>网络</a:t>
            </a:r>
            <a:endParaRPr lang="x-none" altLang="bs-Latn-BA" sz="2800" dirty="0"/>
          </a:p>
          <a:p>
            <a:pPr lvl="1" eaLnBrk="1" hangingPunct="1"/>
            <a:r>
              <a:rPr lang="x-none" altLang="bs-Latn-BA" sz="2800" dirty="0"/>
              <a:t>集群</a:t>
            </a:r>
            <a:endParaRPr lang="x-none" altLang="bs-Latn-BA" sz="2800" dirty="0"/>
          </a:p>
          <a:p>
            <a:pPr eaLnBrk="1" hangingPunct="1"/>
            <a:r>
              <a:rPr lang="x-none" altLang="bs-Latn-BA" dirty="0"/>
              <a:t>文件系统的组成？</a:t>
            </a:r>
            <a:endParaRPr lang="x-none" altLang="bs-Latn-BA" dirty="0"/>
          </a:p>
          <a:p>
            <a:pPr lvl="1" eaLnBrk="1" hangingPunct="1"/>
            <a:r>
              <a:rPr lang="x-none" altLang="bs-Latn-BA" dirty="0"/>
              <a:t>文件管理软件</a:t>
            </a:r>
            <a:endParaRPr lang="x-none" altLang="bs-Latn-BA" dirty="0"/>
          </a:p>
          <a:p>
            <a:pPr lvl="1" eaLnBrk="1" hangingPunct="1"/>
            <a:r>
              <a:rPr lang="x-none" altLang="bs-Latn-BA" dirty="0"/>
              <a:t>被管理的文件内容</a:t>
            </a:r>
            <a:endParaRPr lang="x-none" altLang="bs-Latn-BA" dirty="0"/>
          </a:p>
          <a:p>
            <a:pPr lvl="1" eaLnBrk="1" hangingPunct="1"/>
            <a:r>
              <a:rPr lang="x-none" altLang="bs-Latn-BA" dirty="0"/>
              <a:t>组织文件的数据结构</a:t>
            </a:r>
            <a:endParaRPr lang="x-none" altLang="bs-Latn-B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本地文件系统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HDFS是一个虚拟文件系统</a:t>
            </a:r>
            <a:endParaRPr lang="x-none" altLang="en-GB"/>
          </a:p>
          <a:p>
            <a:r>
              <a:rPr lang="x-none" altLang="en-GB"/>
              <a:t>HDFS建立在OS的文件系统的基础上</a:t>
            </a:r>
            <a:endParaRPr lang="x-none" altLang="en-GB"/>
          </a:p>
          <a:p>
            <a:pPr lvl="1"/>
            <a:r>
              <a:rPr lang="x-none" altLang="en-GB" sz="2800"/>
              <a:t>ext3/ext4/xfs</a:t>
            </a:r>
            <a:endParaRPr lang="x-none" altLang="en-GB" sz="2800"/>
          </a:p>
          <a:p>
            <a:r>
              <a:rPr lang="x-none" altLang="en-GB"/>
              <a:t>HDFS是一个Master/Slave架构上的服务</a:t>
            </a:r>
            <a:endParaRPr lang="x-none" altLang="en-GB"/>
          </a:p>
          <a:p>
            <a:pPr lvl="1"/>
            <a:r>
              <a:rPr lang="x-none" altLang="en-GB"/>
              <a:t>index/data</a:t>
            </a:r>
            <a:endParaRPr lang="x-none" altLang="en-GB"/>
          </a:p>
          <a:p>
            <a:pPr lvl="1"/>
            <a:r>
              <a:rPr lang="x-none" altLang="en-GB"/>
              <a:t>block</a:t>
            </a:r>
            <a:endParaRPr lang="x-none" altLang="en-GB"/>
          </a:p>
          <a:p>
            <a:pPr lvl="1"/>
            <a:r>
              <a:rPr lang="x-none" altLang="en-GB"/>
              <a:t>stream式读取，磁带一样（顺序访问）</a:t>
            </a:r>
            <a:endParaRPr lang="x-none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HDFS的特点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以block的方式进行组织</a:t>
            </a:r>
            <a:endParaRPr lang="x-none" altLang="en-GB"/>
          </a:p>
          <a:p>
            <a:pPr lvl="1"/>
            <a:r>
              <a:rPr lang="x-none" altLang="en-GB"/>
              <a:t>默认64MB为一个block对文件进行分割</a:t>
            </a:r>
            <a:endParaRPr lang="x-none" altLang="en-GB"/>
          </a:p>
          <a:p>
            <a:pPr lvl="1"/>
            <a:r>
              <a:rPr lang="x-none" altLang="en-GB"/>
              <a:t>hadoop2 128MB</a:t>
            </a:r>
            <a:endParaRPr lang="x-none" altLang="en-GB"/>
          </a:p>
          <a:p>
            <a:pPr lvl="0"/>
            <a:r>
              <a:rPr lang="x-none" altLang="en-GB"/>
              <a:t>高容错性（高冗余性）</a:t>
            </a:r>
            <a:endParaRPr lang="x-none" altLang="en-GB"/>
          </a:p>
          <a:p>
            <a:pPr lvl="1"/>
            <a:r>
              <a:rPr lang="x-none" altLang="en-GB"/>
              <a:t>默认3个副本进行备份</a:t>
            </a:r>
            <a:endParaRPr lang="x-none" altLang="en-GB"/>
          </a:p>
          <a:p>
            <a:pPr lvl="0"/>
            <a:r>
              <a:rPr lang="x-none" altLang="en-GB"/>
              <a:t>HDFS的目的</a:t>
            </a:r>
            <a:endParaRPr lang="x-none" altLang="en-GB"/>
          </a:p>
          <a:p>
            <a:pPr lvl="1"/>
            <a:r>
              <a:rPr lang="x-none" altLang="en-GB"/>
              <a:t>为了方便处理海量数据的目的</a:t>
            </a:r>
            <a:endParaRPr lang="x-none" altLang="en-GB"/>
          </a:p>
          <a:p>
            <a:pPr lvl="1"/>
            <a:r>
              <a:rPr lang="x-none" altLang="en-GB"/>
              <a:t>不是为了存储方便和安全</a:t>
            </a:r>
            <a:endParaRPr lang="x-none" altLang="en-GB"/>
          </a:p>
          <a:p>
            <a:pPr lvl="1"/>
            <a:r>
              <a:rPr lang="x-none" altLang="en-GB"/>
              <a:t>也不是为了高效的相应反馈</a:t>
            </a:r>
            <a:endParaRPr lang="x-none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HDFS结构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Master/Slave的结构</a:t>
            </a:r>
            <a:endParaRPr lang="x-none" altLang="en-GB"/>
          </a:p>
          <a:p>
            <a:pPr lvl="1"/>
            <a:r>
              <a:rPr lang="x-none" altLang="en-GB"/>
              <a:t>Master Node</a:t>
            </a:r>
            <a:endParaRPr lang="x-none" altLang="en-GB"/>
          </a:p>
          <a:p>
            <a:pPr lvl="2"/>
            <a:r>
              <a:rPr lang="x-none" altLang="en-GB"/>
              <a:t>NameNode</a:t>
            </a:r>
            <a:endParaRPr lang="x-none" altLang="en-GB"/>
          </a:p>
          <a:p>
            <a:pPr lvl="2"/>
            <a:r>
              <a:rPr lang="x-none" altLang="en-GB"/>
              <a:t>Secondary NameNode</a:t>
            </a:r>
            <a:endParaRPr lang="x-none" altLang="en-GB"/>
          </a:p>
          <a:p>
            <a:pPr lvl="1"/>
            <a:r>
              <a:rPr lang="x-none" altLang="en-GB"/>
              <a:t>Slave Node</a:t>
            </a:r>
            <a:endParaRPr lang="x-none" altLang="en-GB"/>
          </a:p>
          <a:p>
            <a:pPr lvl="2"/>
            <a:r>
              <a:rPr lang="x-none" altLang="en-GB"/>
              <a:t>Data Node</a:t>
            </a:r>
            <a:endParaRPr lang="x-none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NameNode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HDFS的所有文件的索引都在这个节点上，搜索HDFS上面所有的数据都是从NameNode上面找到的。</a:t>
            </a:r>
            <a:endParaRPr lang="x-none" altLang="en-GB"/>
          </a:p>
          <a:p>
            <a:r>
              <a:rPr lang="x-none" altLang="en-GB"/>
              <a:t>Secondary Name不是NameNode的备份，它是将Name和Edit log进行整理和合并的进程。</a:t>
            </a:r>
            <a:endParaRPr lang="x-none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DataNode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实际文件数据存储的Node</a:t>
            </a:r>
            <a:endParaRPr lang="x-none" altLang="en-GB"/>
          </a:p>
          <a:p>
            <a:pPr lvl="1"/>
            <a:r>
              <a:rPr lang="x-none" altLang="en-GB"/>
              <a:t>文件被分割成若干block，每个block被存放在不同的data node上面。</a:t>
            </a:r>
            <a:endParaRPr lang="x-none" altLang="en-GB"/>
          </a:p>
          <a:p>
            <a:pPr lvl="1"/>
            <a:r>
              <a:rPr lang="x-none" altLang="en-GB"/>
              <a:t>这个关于文件的block和不同data node的信息数据被称之为元数据，保存在name node中。</a:t>
            </a:r>
            <a:endParaRPr lang="x-none" altLang="en-GB"/>
          </a:p>
          <a:p>
            <a:pPr lvl="1"/>
            <a:r>
              <a:rPr lang="x-none" altLang="en-GB"/>
              <a:t>hdfs上面的文件不断的增加和删除操作信息，保存在edit log里面，在secondary namenode中进行合并，有name node对外提供索引服务。</a:t>
            </a:r>
            <a:endParaRPr lang="x-none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DataNode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为后面的map和reduce的job提供处理的数据和启动的节点信息。</a:t>
            </a:r>
            <a:endParaRPr lang="x-none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总结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HDFS是为了处理海量数据而产生的文件系统。</a:t>
            </a:r>
            <a:endParaRPr lang="x-none" altLang="en-GB"/>
          </a:p>
          <a:p>
            <a:r>
              <a:rPr lang="x-none" altLang="en-GB"/>
              <a:t>HDFS是一个（主/从）结构的虚拟文件系统。</a:t>
            </a:r>
            <a:endParaRPr lang="x-none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Kingsoft Office WPP</Application>
  <PresentationFormat>全屏显示(4:3)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Technology-PowerPoint-Template</vt:lpstr>
      <vt:lpstr>HDFS</vt:lpstr>
      <vt:lpstr>分布式文件系统</vt:lpstr>
      <vt:lpstr>本地文件系统</vt:lpstr>
      <vt:lpstr>HDFS的特点</vt:lpstr>
      <vt:lpstr>HDFS结构</vt:lpstr>
      <vt:lpstr>NameNode</vt:lpstr>
      <vt:lpstr>DataNode</vt:lpstr>
      <vt:lpstr>DataNode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ocean</cp:lastModifiedBy>
  <cp:revision>40</cp:revision>
  <dcterms:created xsi:type="dcterms:W3CDTF">2016-05-05T08:07:04Z</dcterms:created>
  <dcterms:modified xsi:type="dcterms:W3CDTF">2016-05-05T08:07:04Z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2LiwVmXFaj27534.ppt</vt:lpwstr>
  </property>
  <property fmtid="{D5CDD505-2E9C-101B-9397-08002B2CF9AE}" pid="3" name="fileid">
    <vt:lpwstr>508804</vt:lpwstr>
  </property>
  <property fmtid="{D5CDD505-2E9C-101B-9397-08002B2CF9AE}" pid="4" name="KSOProductBuildVer">
    <vt:lpwstr>2057-10.1.0.5503</vt:lpwstr>
  </property>
</Properties>
</file>