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058400" cy="9144000"/>
  <p:notesSz cx="6858000" cy="9144000"/>
  <p:defaultTextStyle>
    <a:defPPr>
      <a:defRPr lang="en-US"/>
    </a:defPPr>
    <a:lvl1pPr marL="0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1pPr>
    <a:lvl2pPr marL="653139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2pPr>
    <a:lvl3pPr marL="1306278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3pPr>
    <a:lvl4pPr marL="1959416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4pPr>
    <a:lvl5pPr marL="2612555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5pPr>
    <a:lvl6pPr marL="3265694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6pPr>
    <a:lvl7pPr marL="3918833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7pPr>
    <a:lvl8pPr marL="4571971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8pPr>
    <a:lvl9pPr marL="5225110" algn="l" defTabSz="1306278" rtl="0" eaLnBrk="1" latinLnBrk="0" hangingPunct="1">
      <a:defRPr sz="25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AB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496484"/>
            <a:ext cx="8549640" cy="318346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802717"/>
            <a:ext cx="7543800" cy="2207683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7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1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86834"/>
            <a:ext cx="2168843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86834"/>
            <a:ext cx="6380798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5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279653"/>
            <a:ext cx="8675370" cy="380364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119286"/>
            <a:ext cx="8675370" cy="20002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434167"/>
            <a:ext cx="42748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434167"/>
            <a:ext cx="427482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6836"/>
            <a:ext cx="867537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241551"/>
            <a:ext cx="4255174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340100"/>
            <a:ext cx="4255174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241551"/>
            <a:ext cx="4276130" cy="109854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340100"/>
            <a:ext cx="4276130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5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316569"/>
            <a:ext cx="5092065" cy="64981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09600"/>
            <a:ext cx="3244096" cy="213360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316569"/>
            <a:ext cx="5092065" cy="64981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743200"/>
            <a:ext cx="3244096" cy="5082117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5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86836"/>
            <a:ext cx="867537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434167"/>
            <a:ext cx="867537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C60C-E648-4BA1-8792-72945E265384}" type="datetimeFigureOut">
              <a:rPr lang="en-US" smtClean="0"/>
              <a:t>11/12/2014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8475136"/>
            <a:ext cx="339471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8475136"/>
            <a:ext cx="22631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98189-4AE2-481F-8789-06A7BE6D8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6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017670" y="1011492"/>
            <a:ext cx="8023652" cy="7275259"/>
            <a:chOff x="3989470" y="4059491"/>
            <a:chExt cx="8023652" cy="7275259"/>
          </a:xfrm>
        </p:grpSpPr>
        <p:sp>
          <p:nvSpPr>
            <p:cNvPr id="21" name="Rectangle 20"/>
            <p:cNvSpPr/>
            <p:nvPr/>
          </p:nvSpPr>
          <p:spPr>
            <a:xfrm>
              <a:off x="7023554" y="7823200"/>
              <a:ext cx="1955482" cy="1455578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7070420" y="4059491"/>
              <a:ext cx="1861750" cy="1079156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Climate </a:t>
              </a:r>
              <a:r>
                <a:rPr lang="en-US" sz="1600" dirty="0" smtClean="0">
                  <a:solidFill>
                    <a:schemeClr val="tx1"/>
                  </a:solidFill>
                  <a:latin typeface="Century Gothic" panose="020B0502020202020204" pitchFamily="34" charset="0"/>
                </a:rPr>
                <a:t>changes</a:t>
              </a:r>
              <a:endParaRPr lang="en-US" sz="16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(precipitation, temperature)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49329" y="4570234"/>
              <a:ext cx="2763793" cy="1079156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River managements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(stream ecological remediation and restoration)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89470" y="4570234"/>
              <a:ext cx="2763793" cy="1079156"/>
            </a:xfrm>
            <a:prstGeom prst="rect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" tIns="9144" rIns="9144" bIns="9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Watershed managements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(land use change, irrigation, reservoir operations)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7853013" y="5319880"/>
              <a:ext cx="296562" cy="897925"/>
            </a:xfrm>
            <a:prstGeom prst="downArrow">
              <a:avLst/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 rot="2983802">
              <a:off x="9275844" y="5740013"/>
              <a:ext cx="296562" cy="897925"/>
            </a:xfrm>
            <a:prstGeom prst="downArrow">
              <a:avLst/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9" name="Down Arrow 8"/>
            <p:cNvSpPr/>
            <p:nvPr/>
          </p:nvSpPr>
          <p:spPr>
            <a:xfrm rot="19148481">
              <a:off x="6462735" y="5773234"/>
              <a:ext cx="296562" cy="897925"/>
            </a:xfrm>
            <a:prstGeom prst="downArrow">
              <a:avLst/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0" name="Bent Arrow 9"/>
            <p:cNvSpPr/>
            <p:nvPr/>
          </p:nvSpPr>
          <p:spPr>
            <a:xfrm rot="5400000" flipH="1" flipV="1">
              <a:off x="4701682" y="6667133"/>
              <a:ext cx="2731577" cy="1536355"/>
            </a:xfrm>
            <a:prstGeom prst="bentArrow">
              <a:avLst>
                <a:gd name="adj1" fmla="val 9735"/>
                <a:gd name="adj2" fmla="val 11070"/>
                <a:gd name="adj3" fmla="val 11622"/>
                <a:gd name="adj4" fmla="val 43750"/>
              </a:avLst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" name="Chord 10"/>
            <p:cNvSpPr/>
            <p:nvPr/>
          </p:nvSpPr>
          <p:spPr>
            <a:xfrm rot="5400000">
              <a:off x="6988236" y="6352363"/>
              <a:ext cx="2026118" cy="1955482"/>
            </a:xfrm>
            <a:prstGeom prst="chord">
              <a:avLst>
                <a:gd name="adj1" fmla="val 5425299"/>
                <a:gd name="adj2" fmla="val 16143039"/>
              </a:avLst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0037" y="6592089"/>
              <a:ext cx="18758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Hydrological</a:t>
              </a:r>
            </a:p>
            <a:p>
              <a:pPr algn="ctr"/>
              <a:r>
                <a:rPr lang="en-US" sz="1600" b="1" dirty="0">
                  <a:latin typeface="Century Gothic" panose="020B0502020202020204" pitchFamily="34" charset="0"/>
                </a:rPr>
                <a:t>modeling system</a:t>
              </a:r>
            </a:p>
          </p:txBody>
        </p:sp>
        <p:sp>
          <p:nvSpPr>
            <p:cNvPr id="13" name="Flowchart: Delay 12"/>
            <p:cNvSpPr/>
            <p:nvPr/>
          </p:nvSpPr>
          <p:spPr>
            <a:xfrm rot="5400000">
              <a:off x="7216330" y="9572044"/>
              <a:ext cx="1563250" cy="1962162"/>
            </a:xfrm>
            <a:prstGeom prst="flowChartDelay">
              <a:avLst/>
            </a:prstGeom>
            <a:solidFill>
              <a:srgbClr val="EEEEE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7859693" y="7416283"/>
              <a:ext cx="296562" cy="354150"/>
            </a:xfrm>
            <a:prstGeom prst="downArrow">
              <a:avLst/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15" name="Bent Arrow 14"/>
            <p:cNvSpPr/>
            <p:nvPr/>
          </p:nvSpPr>
          <p:spPr>
            <a:xfrm rot="5400000" flipH="1">
              <a:off x="8572287" y="6657497"/>
              <a:ext cx="2731576" cy="1555627"/>
            </a:xfrm>
            <a:prstGeom prst="bentArrow">
              <a:avLst>
                <a:gd name="adj1" fmla="val 9735"/>
                <a:gd name="adj2" fmla="val 11070"/>
                <a:gd name="adj3" fmla="val 11622"/>
                <a:gd name="adj4" fmla="val 43750"/>
              </a:avLst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81591" y="7863665"/>
              <a:ext cx="2432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Hydrological processes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016874" y="8191386"/>
              <a:ext cx="19621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7997957" y="8191386"/>
              <a:ext cx="10019" cy="10873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870654" y="8215645"/>
              <a:ext cx="12856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soil 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moisture,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runoff,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snow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2410" y="8142709"/>
              <a:ext cx="110437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surface and ground water dynamics</a:t>
              </a: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859693" y="9357275"/>
              <a:ext cx="296562" cy="354150"/>
            </a:xfrm>
            <a:prstGeom prst="downArrow">
              <a:avLst/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91612" y="9787358"/>
              <a:ext cx="2432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Environmental risk </a:t>
              </a:r>
            </a:p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modeling </a:t>
              </a:r>
              <a:r>
                <a:rPr lang="en-US" sz="1200" b="1" dirty="0" smtClean="0">
                  <a:latin typeface="Century Gothic" panose="020B0502020202020204" pitchFamily="34" charset="0"/>
                </a:rPr>
                <a:t>&amp; </a:t>
              </a:r>
              <a:r>
                <a:rPr lang="en-US" sz="1200" b="1" dirty="0">
                  <a:latin typeface="Century Gothic" panose="020B0502020202020204" pitchFamily="34" charset="0"/>
                </a:rPr>
                <a:t>assessment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016874" y="10279266"/>
              <a:ext cx="19621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13" idx="3"/>
            </p:cNvCxnSpPr>
            <p:nvPr/>
          </p:nvCxnSpPr>
          <p:spPr>
            <a:xfrm flipH="1">
              <a:off x="7997955" y="10288353"/>
              <a:ext cx="10020" cy="1046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982630" y="10214870"/>
              <a:ext cx="111921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agriculture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drought,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wild fire,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flood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64307" y="10198400"/>
              <a:ext cx="11867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water pollution,</a:t>
              </a:r>
            </a:p>
            <a:p>
              <a:pPr algn="ctr"/>
              <a:r>
                <a:rPr lang="en-US" sz="1400" dirty="0">
                  <a:latin typeface="Century Gothic" panose="020B0502020202020204" pitchFamily="34" charset="0"/>
                </a:rPr>
                <a:t>river bank erosion</a:t>
              </a:r>
            </a:p>
          </p:txBody>
        </p:sp>
        <p:sp>
          <p:nvSpPr>
            <p:cNvPr id="35" name="Bent Arrow 34"/>
            <p:cNvSpPr/>
            <p:nvPr/>
          </p:nvSpPr>
          <p:spPr>
            <a:xfrm rot="5400000" flipH="1" flipV="1">
              <a:off x="3168141" y="7114791"/>
              <a:ext cx="4715239" cy="2619778"/>
            </a:xfrm>
            <a:prstGeom prst="bentArrow">
              <a:avLst>
                <a:gd name="adj1" fmla="val 6463"/>
                <a:gd name="adj2" fmla="val 7070"/>
                <a:gd name="adj3" fmla="val 6895"/>
                <a:gd name="adj4" fmla="val 43750"/>
              </a:avLst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6" name="Bent Arrow 35"/>
            <p:cNvSpPr/>
            <p:nvPr/>
          </p:nvSpPr>
          <p:spPr>
            <a:xfrm rot="5400000" flipH="1">
              <a:off x="8123504" y="7103816"/>
              <a:ext cx="4715239" cy="2641728"/>
            </a:xfrm>
            <a:prstGeom prst="bentArrow">
              <a:avLst>
                <a:gd name="adj1" fmla="val 6463"/>
                <a:gd name="adj2" fmla="val 7070"/>
                <a:gd name="adj3" fmla="val 6895"/>
                <a:gd name="adj4" fmla="val 43750"/>
              </a:avLst>
            </a:prstGeom>
            <a:solidFill>
              <a:srgbClr val="219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919933" y="7035811"/>
              <a:ext cx="243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entury Gothic" panose="020B0502020202020204" pitchFamily="34" charset="0"/>
                </a:rPr>
                <a:t>Hydrological responses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 rot="16200000">
              <a:off x="4662005" y="7036468"/>
              <a:ext cx="243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entury Gothic" panose="020B0502020202020204" pitchFamily="34" charset="0"/>
                </a:rPr>
                <a:t>Hydrological responses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38453" y="9853167"/>
              <a:ext cx="243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entury Gothic" panose="020B0502020202020204" pitchFamily="34" charset="0"/>
                </a:rPr>
                <a:t>Engineering design improvements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94004" y="9853167"/>
              <a:ext cx="24327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entury Gothic" panose="020B0502020202020204" pitchFamily="34" charset="0"/>
                </a:rPr>
                <a:t>Policy </a:t>
              </a:r>
            </a:p>
            <a:p>
              <a:pPr algn="ctr"/>
              <a:r>
                <a:rPr lang="en-US" sz="1800" dirty="0">
                  <a:latin typeface="Century Gothic" panose="020B0502020202020204" pitchFamily="34" charset="0"/>
                </a:rPr>
                <a:t>improvements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3757" y="3992268"/>
            <a:ext cx="101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River</a:t>
            </a:r>
          </a:p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Basin</a:t>
            </a:r>
          </a:p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Scale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53447" y="3992268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River</a:t>
            </a:r>
          </a:p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Reach</a:t>
            </a:r>
          </a:p>
          <a:p>
            <a:pPr algn="ctr"/>
            <a:r>
              <a:rPr lang="en-US" sz="2400" b="1" dirty="0" smtClean="0">
                <a:latin typeface="Century Gothic" panose="020B0502020202020204" pitchFamily="34" charset="0"/>
              </a:rPr>
              <a:t>Scale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78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ZHOU</dc:creator>
  <cp:lastModifiedBy>TIAN ZHOU</cp:lastModifiedBy>
  <cp:revision>13</cp:revision>
  <dcterms:created xsi:type="dcterms:W3CDTF">2014-09-29T04:30:38Z</dcterms:created>
  <dcterms:modified xsi:type="dcterms:W3CDTF">2014-11-13T01:10:19Z</dcterms:modified>
</cp:coreProperties>
</file>