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7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9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0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7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7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1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7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43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gefahren.at/karten.html" TargetMode="External"/><Relationship Id="rId7" Type="http://schemas.openxmlformats.org/officeDocument/2006/relationships/hyperlink" Target="https://data-tiris.opendata.arcgis.com/datasets/fliessgewaesser-1" TargetMode="External"/><Relationship Id="rId2" Type="http://schemas.openxmlformats.org/officeDocument/2006/relationships/hyperlink" Target="https://ehyd.gv.a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-tiris.opendata.arcgis.com/datasets/gefahrenzonen-wasser/explore" TargetMode="External"/><Relationship Id="rId5" Type="http://schemas.openxmlformats.org/officeDocument/2006/relationships/hyperlink" Target="https://www.pixabay.com/" TargetMode="External"/><Relationship Id="rId4" Type="http://schemas.openxmlformats.org/officeDocument/2006/relationships/hyperlink" Target="https://www.wikipedia.org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sser, Himmel, draußen, Fluss enthält.&#10;&#10;Automatisch generierte Beschreibung">
            <a:extLst>
              <a:ext uri="{FF2B5EF4-FFF2-40B4-BE49-F238E27FC236}">
                <a16:creationId xmlns:a16="http://schemas.microsoft.com/office/drawing/2014/main" id="{3717BA8B-E6D8-4AA3-BA56-AA683A47A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4" b="2007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58661C-C4BC-4D33-8D85-3BBBA4677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de-AT" sz="4800">
                <a:solidFill>
                  <a:srgbClr val="FFFFFF"/>
                </a:solidFill>
              </a:rPr>
              <a:t>HydroTirol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7E1420-85A1-43E1-9F32-89BF9647D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AT" sz="1400">
                <a:solidFill>
                  <a:srgbClr val="FFFFFF"/>
                </a:solidFill>
              </a:rPr>
              <a:t>Fließgewässer in Tirol</a:t>
            </a:r>
          </a:p>
          <a:p>
            <a:pPr>
              <a:lnSpc>
                <a:spcPct val="90000"/>
              </a:lnSpc>
            </a:pPr>
            <a:r>
              <a:rPr lang="de-AT" sz="1400">
                <a:solidFill>
                  <a:srgbClr val="FFFFFF"/>
                </a:solidFill>
              </a:rPr>
              <a:t>Visualisierung hydrologischer und raumplanerischer Daten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41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7B024-C456-4599-9BCB-03BFA2C1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815D3D-9691-49D1-8CE6-BFCAF311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Konzept des Projektes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Projektaufbau – Workflow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Probleme/Komplikationen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Fazit</a:t>
            </a:r>
          </a:p>
        </p:txBody>
      </p:sp>
    </p:spTree>
    <p:extLst>
      <p:ext uri="{BB962C8B-B14F-4D97-AF65-F5344CB8AC3E}">
        <p14:creationId xmlns:p14="http://schemas.microsoft.com/office/powerpoint/2010/main" val="46067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99EFF-E980-4316-A8E8-57835F51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5CDF79-3D5E-4CA4-89DA-CC10035A6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Darstellung hydrologischer und raumplanerischer Daten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</a:t>
            </a:r>
            <a:r>
              <a:rPr lang="de-AT" dirty="0" err="1"/>
              <a:t>Portraitierung</a:t>
            </a:r>
            <a:r>
              <a:rPr lang="de-AT" dirty="0"/>
              <a:t> ausgewählter Fließgewässer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409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6B39-3B18-453F-BA6C-CD4E916C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2012A-6EB2-47B9-97BA-074748C9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vier HTML-Seiten: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AT" dirty="0"/>
              <a:t>index.html: „Startseite“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AT" dirty="0"/>
              <a:t>hydro.html: Visualisierung hydrologischer und Wetterdaten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AT" dirty="0"/>
              <a:t>rp.html: Visualisierung raumplanerischer Daten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AT" dirty="0"/>
              <a:t>flussportraits.html: Vorstellung ausgewählter Talflüsse hinsichtlich ihrer hydrologischen Eigenschaften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zusätzliche Files: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AT" dirty="0"/>
              <a:t> diverse </a:t>
            </a:r>
            <a:r>
              <a:rPr lang="de-AT" dirty="0" err="1"/>
              <a:t>Javascripts</a:t>
            </a:r>
            <a:endParaRPr lang="de-AT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AT" dirty="0"/>
              <a:t>CSS-File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AT" dirty="0"/>
          </a:p>
          <a:p>
            <a:pPr lvl="1">
              <a:buFont typeface="Courier New" panose="02070309020205020404" pitchFamily="49" charset="0"/>
              <a:buChar char="o"/>
            </a:pP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452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A7B53-1DD0-4BD3-B11A-EE9AC749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4568F-223A-4C65-BA7A-172C11CA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Hauptproblem: Umwandlung der CSV-Daten in JSON-Format (Parser)</a:t>
            </a:r>
          </a:p>
          <a:p>
            <a:pPr>
              <a:buFont typeface="Courier New" panose="02070309020205020404" pitchFamily="49" charset="0"/>
              <a:buChar char="o"/>
            </a:pP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Dateigrößen in </a:t>
            </a:r>
            <a:r>
              <a:rPr lang="de-AT" dirty="0" err="1"/>
              <a:t>Github</a:t>
            </a:r>
            <a:r>
              <a:rPr lang="de-AT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richtiger Raumbezug (geographische statt </a:t>
            </a:r>
            <a:r>
              <a:rPr lang="de-AT" dirty="0" err="1"/>
              <a:t>projezierter</a:t>
            </a:r>
            <a:r>
              <a:rPr lang="de-AT" dirty="0"/>
              <a:t> Koordinaten) </a:t>
            </a:r>
          </a:p>
        </p:txBody>
      </p:sp>
    </p:spTree>
    <p:extLst>
      <p:ext uri="{BB962C8B-B14F-4D97-AF65-F5344CB8AC3E}">
        <p14:creationId xmlns:p14="http://schemas.microsoft.com/office/powerpoint/2010/main" val="202556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26DC2-C40C-4F6D-9EB4-9D0CB1E7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C4004-68D1-488A-BD3B-B5A054E9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Startseite: Hydrotirol.github.io/index.html </a:t>
            </a:r>
          </a:p>
        </p:txBody>
      </p:sp>
    </p:spTree>
    <p:extLst>
      <p:ext uri="{BB962C8B-B14F-4D97-AF65-F5344CB8AC3E}">
        <p14:creationId xmlns:p14="http://schemas.microsoft.com/office/powerpoint/2010/main" val="316061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2AA74-DF00-4222-938F-B6C70A1D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51FD4-5475-4764-937E-FD9A9FE3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Programmierwissen konnte erstmals anhand eigener Ideen/Beispiele verfestigt werden </a:t>
            </a:r>
          </a:p>
          <a:p>
            <a:pPr marL="0" indent="0">
              <a:buNone/>
            </a:pP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Problembehandlung und –</a:t>
            </a:r>
            <a:r>
              <a:rPr lang="de-AT" dirty="0" err="1"/>
              <a:t>lösung</a:t>
            </a:r>
            <a:r>
              <a:rPr lang="de-AT" dirty="0"/>
              <a:t> </a:t>
            </a:r>
          </a:p>
          <a:p>
            <a:pPr marL="0" indent="0">
              <a:buNone/>
            </a:pP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eigene Visualisierung benötigt Kreativität, </a:t>
            </a:r>
            <a:r>
              <a:rPr lang="de-AT" dirty="0" err="1"/>
              <a:t>know-how</a:t>
            </a:r>
            <a:r>
              <a:rPr lang="de-AT" dirty="0"/>
              <a:t> und Fachwissen </a:t>
            </a:r>
          </a:p>
        </p:txBody>
      </p:sp>
    </p:spTree>
    <p:extLst>
      <p:ext uri="{BB962C8B-B14F-4D97-AF65-F5344CB8AC3E}">
        <p14:creationId xmlns:p14="http://schemas.microsoft.com/office/powerpoint/2010/main" val="256532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6FFCD-16F5-4A26-B46C-6D9CD32F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Literatur- und Quellennachweis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8BAFB-3473-4360-93AE-A002787B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AT" dirty="0"/>
              <a:t>1) Literatur</a:t>
            </a:r>
          </a:p>
          <a:p>
            <a:r>
              <a:rPr lang="de-AT" dirty="0"/>
              <a:t>Bundesministerium für Landwirtschaft, Regionen und Tourismus: </a:t>
            </a:r>
            <a:r>
              <a:rPr lang="de-AT" dirty="0" err="1"/>
              <a:t>eHyd</a:t>
            </a:r>
            <a:r>
              <a:rPr lang="de-AT" dirty="0"/>
              <a:t>. </a:t>
            </a:r>
            <a:r>
              <a:rPr lang="de-AT" dirty="0">
                <a:hlinkClick r:id="rId2"/>
              </a:rPr>
              <a:t>https://ehyd.gv.at</a:t>
            </a:r>
            <a:r>
              <a:rPr lang="de-AT" dirty="0"/>
              <a:t> (zuletzt abgerufen am 21.05.2021).</a:t>
            </a:r>
          </a:p>
          <a:p>
            <a:r>
              <a:rPr lang="de-AT" dirty="0"/>
              <a:t>Bundesministerium für Landwirtschaft, Regionen und Tourismus: Leben mit Naturgefahren. </a:t>
            </a:r>
            <a:r>
              <a:rPr lang="de-AT" dirty="0">
                <a:hlinkClick r:id="rId3"/>
              </a:rPr>
              <a:t>https://www.naturgefahren.at/karten.html</a:t>
            </a:r>
            <a:r>
              <a:rPr lang="de-AT" dirty="0"/>
              <a:t> (zuletzt abgerufen am 21.05.2021). </a:t>
            </a:r>
          </a:p>
          <a:p>
            <a:r>
              <a:rPr lang="de-AT" dirty="0"/>
              <a:t>Bundesministerium für Land- und Forstwirtschaft, Umwelt- und Wasserwirtschaft (2016): Technische Richtlinien für die Gefahrenzonenplanung gemäß § 42a WRG (Fassung 1. Juli 2016). BMLFUW, Wien. </a:t>
            </a:r>
          </a:p>
          <a:p>
            <a:r>
              <a:rPr lang="de-AT" dirty="0" err="1"/>
              <a:t>Fohrer</a:t>
            </a:r>
            <a:r>
              <a:rPr lang="de-AT" dirty="0"/>
              <a:t>, N. (Hrsg.); Bormann, H.; Miegel, K.; Casper, M.; </a:t>
            </a:r>
            <a:r>
              <a:rPr lang="de-AT" dirty="0" err="1"/>
              <a:t>Bronstert</a:t>
            </a:r>
            <a:r>
              <a:rPr lang="de-AT" dirty="0"/>
              <a:t>, A.; Schumann, A. &amp; Weiler, M. (2016): Hydrologie. Haupt, Bern. </a:t>
            </a:r>
          </a:p>
          <a:p>
            <a:r>
              <a:rPr lang="de-AT" dirty="0" err="1"/>
              <a:t>Muhar</a:t>
            </a:r>
            <a:r>
              <a:rPr lang="de-AT" dirty="0"/>
              <a:t>, S.; </a:t>
            </a:r>
            <a:r>
              <a:rPr lang="de-AT" dirty="0" err="1"/>
              <a:t>Muhar</a:t>
            </a:r>
            <a:r>
              <a:rPr lang="de-AT" dirty="0"/>
              <a:t>, A.; Egger, G. &amp; </a:t>
            </a:r>
            <a:r>
              <a:rPr lang="de-AT" dirty="0" err="1"/>
              <a:t>Siegrist</a:t>
            </a:r>
            <a:r>
              <a:rPr lang="de-AT" dirty="0"/>
              <a:t>, D. (Hrsg.) (2019): Flüsse der Alpen. Vielfalt in Natur und Kultur. Haupt, Bern. </a:t>
            </a:r>
          </a:p>
          <a:p>
            <a:r>
              <a:rPr lang="de-AT" dirty="0"/>
              <a:t>Wikipedia: </a:t>
            </a:r>
            <a:r>
              <a:rPr lang="de-AT" dirty="0">
                <a:hlinkClick r:id="rId4"/>
              </a:rPr>
              <a:t>https://www.wikipedia.org.org</a:t>
            </a:r>
            <a:r>
              <a:rPr lang="de-AT" dirty="0"/>
              <a:t> (zuletzt abgerufen am 10.06.2021). </a:t>
            </a:r>
          </a:p>
          <a:p>
            <a:r>
              <a:rPr lang="de-AT" dirty="0"/>
              <a:t>2) Bildquellen</a:t>
            </a:r>
          </a:p>
          <a:p>
            <a:r>
              <a:rPr lang="de-AT" dirty="0" err="1"/>
              <a:t>Pixabay</a:t>
            </a:r>
            <a:r>
              <a:rPr lang="de-AT" dirty="0"/>
              <a:t>: </a:t>
            </a:r>
            <a:r>
              <a:rPr lang="de-AT" dirty="0">
                <a:hlinkClick r:id="rId5"/>
              </a:rPr>
              <a:t>https://www.pixabay.com</a:t>
            </a:r>
            <a:r>
              <a:rPr lang="de-AT" dirty="0"/>
              <a:t> (zuletzt abgerufen am 10.06.2021). </a:t>
            </a:r>
          </a:p>
          <a:p>
            <a:r>
              <a:rPr lang="de-AT" dirty="0"/>
              <a:t>Sowie eigene Aufnahmen </a:t>
            </a:r>
          </a:p>
          <a:p>
            <a:r>
              <a:rPr lang="de-AT" dirty="0"/>
              <a:t>3) Datenquellen</a:t>
            </a:r>
          </a:p>
          <a:p>
            <a:r>
              <a:rPr lang="de-AT" dirty="0"/>
              <a:t>Überflutungsflächen: </a:t>
            </a:r>
            <a:r>
              <a:rPr lang="de-AT" dirty="0">
                <a:hlinkClick r:id="rId6"/>
              </a:rPr>
              <a:t>https://data-tiris.opendata.arcgis.com/datasets/gefahrenzonen-wasser/explore</a:t>
            </a:r>
            <a:r>
              <a:rPr lang="de-AT" dirty="0"/>
              <a:t> </a:t>
            </a:r>
          </a:p>
          <a:p>
            <a:r>
              <a:rPr lang="de-AT" dirty="0"/>
              <a:t>Flussportraits – ausgeschnitten und vereinfacht aus: </a:t>
            </a:r>
            <a:r>
              <a:rPr lang="de-AT" dirty="0">
                <a:hlinkClick r:id="rId7"/>
              </a:rPr>
              <a:t>https://data-tiris.opendata.arcgis.com/datasets/fliessgewaesser-1</a:t>
            </a:r>
            <a:endParaRPr lang="de-AT" dirty="0"/>
          </a:p>
          <a:p>
            <a:r>
              <a:rPr lang="de-AT" dirty="0"/>
              <a:t>Hydrologische Daten: https://wiski.tirol.gv.at/hydro/ogd/OGD_W.csv</a:t>
            </a:r>
          </a:p>
          <a:p>
            <a:r>
              <a:rPr lang="de-AT" dirty="0"/>
              <a:t>Landesgrenzen Tirol: https://nextcloud.bev.gv.at/nextcloud/index.php/s/4rpARdQJQZZKc5m</a:t>
            </a:r>
          </a:p>
          <a:p>
            <a:r>
              <a:rPr lang="de-AT" dirty="0"/>
              <a:t>Wetterstationsdaten: https://wiski.tirol.gv.at/lawine/produkte/ogd.geojson</a:t>
            </a:r>
          </a:p>
        </p:txBody>
      </p:sp>
    </p:spTree>
    <p:extLst>
      <p:ext uri="{BB962C8B-B14F-4D97-AF65-F5344CB8AC3E}">
        <p14:creationId xmlns:p14="http://schemas.microsoft.com/office/powerpoint/2010/main" val="36413313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Breitbild</PresentationFormat>
  <Paragraphs>52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Courier New</vt:lpstr>
      <vt:lpstr>Garamond</vt:lpstr>
      <vt:lpstr>RetrospectVTI</vt:lpstr>
      <vt:lpstr>HydroTirol </vt:lpstr>
      <vt:lpstr>Inhalt</vt:lpstr>
      <vt:lpstr>Konzept</vt:lpstr>
      <vt:lpstr>Projekt </vt:lpstr>
      <vt:lpstr>Probleme </vt:lpstr>
      <vt:lpstr>Ergebnisse </vt:lpstr>
      <vt:lpstr>Fazit</vt:lpstr>
      <vt:lpstr>Literatur- und Quellennachweis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HydroTirol</dc:title>
  <dc:creator>Maximilian Wolfgang Ender</dc:creator>
  <cp:lastModifiedBy>Maximilian Wolfgang Ender</cp:lastModifiedBy>
  <cp:revision>4</cp:revision>
  <dcterms:created xsi:type="dcterms:W3CDTF">2021-06-16T10:34:57Z</dcterms:created>
  <dcterms:modified xsi:type="dcterms:W3CDTF">2021-06-16T11:04:27Z</dcterms:modified>
</cp:coreProperties>
</file>