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41B49-E62F-4D70-94D6-1F720DEE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F41D2-EE16-4EA5-99CB-97E94622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0104-4D9E-4A96-82DB-6C5C2184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1ABCB-FB52-4060-A222-E558084D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C35A-C364-45E3-A9B9-F4757D6E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510E2-C2C6-44D3-A829-C58F8892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C85DB-DA76-4628-8587-005C09F2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AECBA-FBC8-424F-BF22-10E86555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C2DB2-3F93-484B-BB8F-AE814394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D761-A734-4C3D-83C9-6ACD5B3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3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B625E6-0746-4351-8F9B-497E86ECC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D9FCB-AF0D-446C-B90E-AC285C93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D68B3-2F12-4897-AE10-A33454AC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46EEE-7307-4256-BB43-FE6279BD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EEC95-39CF-46AA-AC8E-68329765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8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EF52-A882-49A0-A4DC-F00BCE7C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3120B-65C0-4AAE-B537-0362BC82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99317-579B-4FAC-8040-8B5C4B1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6933C-9F4F-49F9-A37A-7D64366B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9CA96-8EDB-4646-9263-13E5ECC1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1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934A-AF82-4D29-BFFC-450F0FB3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56163-719D-4690-9C02-C5DF58E8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969E2-5A68-496F-8531-B84C4036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9426D-BF34-43D1-B1EF-420535DC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15156-5811-4985-A923-60195AE7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4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C5B43-E61A-45A1-B2CF-323A77D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0080F-3EEB-40DE-9F0C-36ED65814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2074C-4D32-4FAC-9E7F-FF891262E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A1E1C-85D1-4256-9313-0B60E41B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CA1A3-7116-4C27-9FFA-A6FDBF79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2D840-8550-41B8-8C71-07125F8D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92488-2D43-4D29-AD36-D46B2E08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12D78-43FF-4599-9D2A-651C814A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2E265-4C21-49E1-8DA9-BEBCDC92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2C527-535A-4CBA-AEF5-E033F6E95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8DC833-6C27-4B9F-B204-30D67D38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F92F0C-2C96-464C-BDCA-59013004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E19FD7-266F-4A26-8DA1-B07D42AC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14128-5082-4819-BDC5-880210E3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C455F-658B-4DCB-BE61-D71E22B7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01181-B0F5-46C4-BCCA-8FC56865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E1180-2CBB-4A91-85FA-FD112D2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43A12E-6F50-44AE-A75E-69AC56C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6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F7697-79AB-4556-AAEB-7CC0B461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ADD591-8D91-4B97-9AEB-AC5FC2C6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8E692-7361-4FE5-BA3F-1BF837B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A7026-EE84-4C9C-BB87-30434836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5836E-348B-4326-A916-B8D15AD9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0DF01-F9F8-4942-9711-CC89630C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6E9C4-6B6D-41F1-A3A0-C1BF391F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14319-DF4E-4144-B636-6B8864B7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5ECA8-1766-4B3C-A67C-D61E513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51954-A423-45BF-8295-3A004380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A7483-ACF4-4652-943B-8D7A1745A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6CBE3-D9EC-4C45-9A15-74589977C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80ED7-B0B5-4847-A0E2-FE736F3E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DD722-D570-46D7-AF02-C607D6E2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73494-815C-4AD8-A5FE-CACEB861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A96070-3952-40A7-BA33-FB621859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E43EC-4991-4AC4-9005-B5EEE528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141E-DB90-46C4-B8FD-DB7085A7D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4613-9255-4522-AADE-3B23B2C64EF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99E4-C673-402D-94BC-051A9EA70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D004-FC91-4348-939A-76F041860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350028" y="261019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13DC55-2CD0-49EA-A6D9-29B1E5F7B706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15B623-4011-49F4-A0BE-C826C25E7BD4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1444FF-2612-46A0-8DEC-22A987334A65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4188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: Problem ( 1 : N )	</a:t>
            </a:r>
            <a:br>
              <a:rPr lang="en-US" altLang="ko-KR" dirty="0"/>
            </a:br>
            <a:r>
              <a:rPr lang="ko-KR" altLang="en-US" dirty="0"/>
              <a:t>한 사용자가 여러 문제를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없으면 문제도 없음</a:t>
            </a:r>
            <a:endParaRPr lang="en-US" altLang="ko-KR" dirty="0"/>
          </a:p>
          <a:p>
            <a:r>
              <a:rPr lang="ko-KR" altLang="en-US" dirty="0"/>
              <a:t>따라서 관계의 주인은 사용자 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814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067395" y="2757400"/>
            <a:ext cx="1177638" cy="58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13DC55-2CD0-49EA-A6D9-29B1E5F7B706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15B623-4011-49F4-A0BE-C826C25E7BD4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1444FF-2612-46A0-8DEC-22A987334A65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3332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Answer ( 1 : N )	</a:t>
            </a:r>
            <a:br>
              <a:rPr lang="en-US" altLang="ko-KR" dirty="0"/>
            </a:br>
            <a:r>
              <a:rPr lang="ko-KR" altLang="en-US" dirty="0"/>
              <a:t>한 문제에 여러 답안이 존재함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문제가 없으면 답안도 없음</a:t>
            </a:r>
            <a:endParaRPr lang="en-US" altLang="ko-KR" dirty="0"/>
          </a:p>
          <a:p>
            <a:r>
              <a:rPr lang="ko-KR" altLang="en-US" dirty="0"/>
              <a:t>따라서 관계의 주인은 문제 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469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350028" y="261019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4188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: Answer ( 1 : N )	</a:t>
            </a:r>
            <a:br>
              <a:rPr lang="en-US" altLang="ko-KR" dirty="0"/>
            </a:br>
            <a:r>
              <a:rPr lang="ko-KR" altLang="en-US" dirty="0"/>
              <a:t>한 사용자가 여러 답안을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없으면 답안도 없음</a:t>
            </a:r>
            <a:endParaRPr lang="en-US" altLang="ko-KR" dirty="0"/>
          </a:p>
          <a:p>
            <a:r>
              <a:rPr lang="ko-KR" altLang="en-US" dirty="0"/>
              <a:t>따라서 관계의 주인은 사용자 </a:t>
            </a:r>
            <a:r>
              <a:rPr lang="en-US" altLang="ko-KR" dirty="0"/>
              <a:t>!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A8FEDE-22B2-49FD-82B7-F26DC57BC923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04973D-6D0A-48A0-933E-32849AA6BEF3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0CC3F5-DC97-47DE-818B-2F6BFE12BFC1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89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067395" y="2757400"/>
            <a:ext cx="1177638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13DC55-2CD0-49EA-A6D9-29B1E5F7B706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15B623-4011-49F4-A0BE-C826C25E7BD4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1444FF-2612-46A0-8DEC-22A987334A65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 : Like ( 1 : N )	</a:t>
            </a:r>
            <a:br>
              <a:rPr lang="en-US" altLang="ko-KR" dirty="0"/>
            </a:br>
            <a:r>
              <a:rPr lang="ko-KR" altLang="en-US" dirty="0"/>
              <a:t>한 답안에 여러 </a:t>
            </a:r>
            <a:r>
              <a:rPr lang="ko-KR" altLang="en-US" dirty="0" err="1"/>
              <a:t>좋아요가</a:t>
            </a:r>
            <a:r>
              <a:rPr lang="ko-KR" altLang="en-US" dirty="0"/>
              <a:t> 존재함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답안이 없으면 </a:t>
            </a:r>
            <a:r>
              <a:rPr lang="ko-KR" altLang="en-US" dirty="0" err="1"/>
              <a:t>좋아요도</a:t>
            </a:r>
            <a:r>
              <a:rPr lang="ko-KR" altLang="en-US" dirty="0"/>
              <a:t> 없음</a:t>
            </a:r>
            <a:endParaRPr lang="en-US" altLang="ko-KR" dirty="0"/>
          </a:p>
          <a:p>
            <a:r>
              <a:rPr lang="ko-KR" altLang="en-US" dirty="0"/>
              <a:t>따라서 관계의 주인은 답안 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463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15B623-4011-49F4-A0BE-C826C25E7BD4}"/>
              </a:ext>
            </a:extLst>
          </p:cNvPr>
          <p:cNvSpPr/>
          <p:nvPr/>
        </p:nvSpPr>
        <p:spPr>
          <a:xfrm>
            <a:off x="7007629" y="2772986"/>
            <a:ext cx="1177638" cy="588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3100649"/>
            <a:ext cx="2560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5142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: Like ( 1 : 1 )	</a:t>
            </a:r>
            <a:br>
              <a:rPr lang="en-US" altLang="ko-KR" dirty="0"/>
            </a:br>
            <a:r>
              <a:rPr lang="ko-KR" altLang="en-US" dirty="0"/>
              <a:t>사용자는 한 답안에 하나의 </a:t>
            </a:r>
            <a:r>
              <a:rPr lang="ko-KR" altLang="en-US" dirty="0" err="1"/>
              <a:t>좋아요를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r>
              <a:rPr lang="ko-KR" altLang="en-US" dirty="0"/>
              <a:t>사용자가 없으면 </a:t>
            </a:r>
            <a:r>
              <a:rPr lang="ko-KR" altLang="en-US" dirty="0" err="1"/>
              <a:t>좋아요도</a:t>
            </a:r>
            <a:r>
              <a:rPr lang="ko-KR" altLang="en-US" dirty="0"/>
              <a:t> 없음</a:t>
            </a:r>
            <a:endParaRPr lang="en-US" altLang="ko-KR" dirty="0"/>
          </a:p>
          <a:p>
            <a:r>
              <a:rPr lang="ko-KR" altLang="en-US" dirty="0"/>
              <a:t>따라서 관계의 주인은 사용자 </a:t>
            </a:r>
            <a:r>
              <a:rPr lang="en-US" altLang="ko-KR" dirty="0"/>
              <a:t>!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6032E9E-8CEE-4696-8593-CC9C4C465B2E}"/>
              </a:ext>
            </a:extLst>
          </p:cNvPr>
          <p:cNvSpPr/>
          <p:nvPr/>
        </p:nvSpPr>
        <p:spPr>
          <a:xfrm>
            <a:off x="3350028" y="261019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3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350028" y="261019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4993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: Email ( 1 : N )	</a:t>
            </a:r>
            <a:br>
              <a:rPr lang="en-US" altLang="ko-KR" dirty="0"/>
            </a:br>
            <a:r>
              <a:rPr lang="ko-KR" altLang="en-US" dirty="0"/>
              <a:t>한 사용자가 여러 번 이메일 인증을 할 수 있음</a:t>
            </a:r>
            <a:endParaRPr lang="en-US" altLang="ko-KR" dirty="0"/>
          </a:p>
          <a:p>
            <a:r>
              <a:rPr lang="ko-KR" altLang="en-US" dirty="0"/>
              <a:t>사용자가 없으면 이메일 인증도 없음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따라서 관계의 주인은 사용자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A8FEDE-22B2-49FD-82B7-F26DC57BC923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04973D-6D0A-48A0-933E-32849AA6BEF3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0CC3F5-DC97-47DE-818B-2F6BFE12BFC1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7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182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주혜림</dc:creator>
  <cp:lastModifiedBy>주혜림</cp:lastModifiedBy>
  <cp:revision>6</cp:revision>
  <dcterms:created xsi:type="dcterms:W3CDTF">2020-10-14T01:26:06Z</dcterms:created>
  <dcterms:modified xsi:type="dcterms:W3CDTF">2020-11-26T22:43:27Z</dcterms:modified>
</cp:coreProperties>
</file>