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953FC-8AD9-4C7F-A565-E5C2EF057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83C027-843D-4162-BEB5-507305FC3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98BDA-F9FD-4CCE-93CE-E97AEA76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3CA3F-5442-4D74-842F-E80EE8B7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3DDDB2-4D48-4D92-9B79-B989918D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2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B5592-C6B5-4EE2-BE11-7E7D42B3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08952A-77B1-494F-B268-CB8EC4549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B3CCD-EE9A-4DB2-B911-E02D18C8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ACB9F-9119-45F1-B426-2BDD774D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F8757-77AD-4AF8-A4EA-944551F6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60BE3C-5C1F-4172-8F2F-30D122B35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71B578-6FB8-4733-9B43-0B0CC7F72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52057-7C4D-49AC-A8D6-44DA8B7C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346E4-3D2B-4986-AFBC-43F97816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92FE6-33BD-4A9B-8137-FC7320CD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4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6B552-E88D-4274-B3A1-7FECA829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CEEC4-FF62-4253-BC04-B39CEBEE7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59D57-ACAD-45DE-A892-D59D45A9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C97D3-9D67-4069-9A30-02795665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E442C-0A21-416D-AF0D-0CA13CD4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4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B54AD-7FAF-40DB-AAAE-877E3968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6D5627-E9E1-4D22-BF2B-5000793AF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5B198-2ADF-42CC-9FC3-8EA117E0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130D1-6EAB-48FF-9C58-3E220B53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14B5FD-F132-44A5-9EEA-F9F751C6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2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ED59-6A6C-46A5-8E1A-4553AD4A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29B9C-F2AE-4545-9EBB-839AD120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48046-B22D-4B13-9657-6842D2FC5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8BE40-EE5D-498E-8800-1659FBFE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36FF1-8A63-48EC-A576-6D07D59E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10CA0-77C1-42B3-8450-5ABF13F4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4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2D320-2EF3-4A44-B271-3B2B9753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4E54D-D6A4-43BC-A135-49E0E7000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F1A327-3007-462A-8FD0-A6191E719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3A22ED-5E7B-444C-AF6A-BDAFDD65F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0EAE45-71F4-4FC1-8354-354ACBDD4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DF4D28-A05C-423B-847D-1F5C38BD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7797E0-77AC-4399-829F-77C8795E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D70E06-08D0-4054-8325-9DB721B9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32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D40AA-F60C-401C-8A07-39DA5CB8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591924-490B-43E0-BF34-5430B289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9E785-0093-41BD-B5CF-F5B8E6CA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BC42F7-2B7A-4E6C-9996-33C5073F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38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81FB5F-8312-4CB3-A672-97EE11CC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B9863D-DCE8-45E1-BB56-CCD44CF7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333143-1C83-430B-ABB0-52290FC8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2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0FC94-A62B-4894-A166-A58C024C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3D66B-32E9-427B-8FC7-59228171F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8C0284-73E8-4CB9-B532-169B4C310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667DA7-5A79-41ED-8B22-1BBA17FE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01229-C6FC-402E-8AF7-54ED3689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A4B4D-B10D-4F62-8FB7-4E4A3D0D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0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2620E-630B-4C27-B1F6-34A2D474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F468B2-0890-4904-9629-28B75606C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CE0F69-5D98-43B2-8803-83DA286C5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6B786C-2A62-457F-80A5-96CD3A50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AA820-6F0A-4CAC-BD84-D97F48CA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D8F6FA-7527-44C3-AD10-E5A497F0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6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DAF453-DD66-45AE-B00D-1E7EFFF5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B2B19-4C31-4F2C-B42E-E3002241E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E2B47-8AF9-4648-9F98-F31CD8198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4F661-5EA4-49E9-B2AB-51B4F27A0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A1B50-1F66-4838-BAC6-0199861FA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0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9DD66-30BA-4114-A75F-B4C445CF4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632260" cy="6268278"/>
          </a:xfrm>
        </p:spPr>
        <p:txBody>
          <a:bodyPr>
            <a:normAutofit/>
          </a:bodyPr>
          <a:lstStyle/>
          <a:p>
            <a: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  <a:t>1 . 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NanumSquareNeo"/>
              </a:rPr>
              <a:t>프로젝트 주제 선정 이후 </a:t>
            </a:r>
            <a:r>
              <a:rPr lang="ko-KR" altLang="en-US" sz="2000" b="1" i="0" dirty="0" err="1">
                <a:solidFill>
                  <a:srgbClr val="212529"/>
                </a:solidFill>
                <a:effectLst/>
                <a:latin typeface="NanumSquareNeo"/>
              </a:rPr>
              <a:t>유스케이스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NanumSquareNeo"/>
              </a:rPr>
              <a:t> 다이어그램과 명세서를 작성하세요</a:t>
            </a: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r>
              <a:rPr lang="ko-KR" altLang="en-US" sz="2000" b="1" i="0" dirty="0">
                <a:solidFill>
                  <a:srgbClr val="212529"/>
                </a:solidFill>
                <a:effectLst/>
                <a:latin typeface="NanumSquareNeo"/>
              </a:rPr>
              <a:t>요구사항  항목</a:t>
            </a: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33625F-457A-4806-A8C8-7C100DFFD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29" y="0"/>
            <a:ext cx="6257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8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6EB970A-6198-40D2-A199-D2A8896E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80012" cy="1600200"/>
          </a:xfrm>
        </p:spPr>
        <p:txBody>
          <a:bodyPr/>
          <a:lstStyle/>
          <a:p>
            <a:r>
              <a:rPr lang="ko-KR" altLang="en-US" b="1" i="0" dirty="0">
                <a:solidFill>
                  <a:srgbClr val="212529"/>
                </a:solidFill>
                <a:effectLst/>
                <a:latin typeface="NanumSquareNeo"/>
              </a:rPr>
              <a:t> 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NanumSquareNeo"/>
              </a:rPr>
              <a:t>유스케이스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NanumSquareNeo"/>
              </a:rPr>
              <a:t> 다이어그램</a:t>
            </a:r>
            <a:endParaRPr lang="ko-KR" altLang="en-US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717F7AEC-752F-470E-89B5-255B18BB36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b="908"/>
          <a:stretch>
            <a:fillRect/>
          </a:stretch>
        </p:blipFill>
        <p:spPr>
          <a:xfrm>
            <a:off x="5930037" y="152005"/>
            <a:ext cx="5943180" cy="6553990"/>
          </a:xfrm>
        </p:spPr>
      </p:pic>
    </p:spTree>
    <p:extLst>
      <p:ext uri="{BB962C8B-B14F-4D97-AF65-F5344CB8AC3E}">
        <p14:creationId xmlns:p14="http://schemas.microsoft.com/office/powerpoint/2010/main" val="373960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662E0D6-2B45-47B0-8600-F292E7EF3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6" y="168828"/>
            <a:ext cx="5951326" cy="6520344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DCA52AC1-D983-48FD-87C5-C6823E9E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9" y="1398795"/>
            <a:ext cx="2726635" cy="3063875"/>
          </a:xfrm>
        </p:spPr>
        <p:txBody>
          <a:bodyPr>
            <a:normAutofit/>
          </a:bodyPr>
          <a:lstStyle/>
          <a:p>
            <a:r>
              <a:rPr lang="ko-KR" altLang="en-US" sz="2400" b="1" i="0" dirty="0" err="1">
                <a:solidFill>
                  <a:srgbClr val="212529"/>
                </a:solidFill>
                <a:effectLst/>
                <a:latin typeface="NanumSquareNeo"/>
              </a:rPr>
              <a:t>유스케이스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NanumSquareNeo"/>
              </a:rPr>
              <a:t> 명세서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011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NanumSquareNeo</vt:lpstr>
      <vt:lpstr>맑은 고딕</vt:lpstr>
      <vt:lpstr>Arial</vt:lpstr>
      <vt:lpstr>Office 테마</vt:lpstr>
      <vt:lpstr>1 . 프로젝트 주제 선정 이후 유스케이스 다이어그램과 명세서를 작성하세요    요구사항  항목                </vt:lpstr>
      <vt:lpstr> 유스케이스 다이어그램</vt:lpstr>
      <vt:lpstr>유스케이스 명세서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 . 프로젝트 주제 선정 이후 유스케이스 다이어그램과 명세서를 작성하세요    요구사항  항목</dc:title>
  <dc:creator>FullName</dc:creator>
  <cp:lastModifiedBy>FullName</cp:lastModifiedBy>
  <cp:revision>3</cp:revision>
  <dcterms:created xsi:type="dcterms:W3CDTF">2025-07-07T00:29:34Z</dcterms:created>
  <dcterms:modified xsi:type="dcterms:W3CDTF">2025-07-07T02:22:55Z</dcterms:modified>
</cp:coreProperties>
</file>