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78AC7450-B340-4792-B4EF-AC4E1CAAD0AA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15A55-9314-4084-9A56-A25C23DF8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B9E082-EF02-458D-A785-DBC39B69F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A0F62D-318E-464D-8FD8-35066A4D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6DEC-C8CF-40AD-B691-B43A34C402D8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17AD2A-A158-4ACD-BE91-5E605EEDD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9548B9-4546-4701-98E2-B4F47C1AE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917B-E243-4213-B5D7-A0DE83DEB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30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3E417-8446-4D7C-B849-C921DFA4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53B4D0-8CBD-4932-A599-932390257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5480B0-552C-484E-9A42-53541CA28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6DEC-C8CF-40AD-B691-B43A34C402D8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C06C5D-9680-43D3-B9DA-021DCB632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3BF74D-2613-4BE8-A62A-79D1335DA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917B-E243-4213-B5D7-A0DE83DEB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84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BB5DE1-0B54-4DCA-BB60-C474D03567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9D7FCB-7A47-421E-B1E7-FA6A4FF97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66C425-5AAD-4609-B0A3-48858B0D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6DEC-C8CF-40AD-B691-B43A34C402D8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6D370-CB8B-4E2A-B0F4-AE5645DE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46EA40-4B86-4F4E-BCF8-D9DC5BFF0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917B-E243-4213-B5D7-A0DE83DEB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57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94321-C427-4BED-A34F-692D8BC2F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F8F7A4-8520-48DC-A2B1-3C84BC99A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2D90E-6156-461D-8CF5-CD8AA9C6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6DEC-C8CF-40AD-B691-B43A34C402D8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A37B1E-862B-4240-B52A-E1DCAD1A5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D65082-45C0-46BF-A58D-504E2097E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917B-E243-4213-B5D7-A0DE83DEB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71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FB260-B06E-4DFF-A053-5F45562F7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C48377-BB91-42C2-85ED-97066774B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3CDEC3-79EE-467C-ACAF-555BA5E80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6DEC-C8CF-40AD-B691-B43A34C402D8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16EE79-D704-42F7-8F1F-8C3896D71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C01D0B-DCEA-4763-91D9-66A87DF6D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917B-E243-4213-B5D7-A0DE83DEB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56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70EFF-C5B4-49A3-9EA2-FCF80AC5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565F0A-9A01-49DF-867B-FBB46C80F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34D2F3-F695-42A7-9FDF-7B4DB4508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8D6D69-1003-4864-9946-D717E0980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6DEC-C8CF-40AD-B691-B43A34C402D8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16BC8-84C9-4D36-B19D-2046C918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B7C285-5ED8-4718-B3C6-757106C4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917B-E243-4213-B5D7-A0DE83DEB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78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5AFD6-D792-4708-AEFD-1BB5405EE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441746-225A-4610-A3C2-EFDD6D7C1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34FB9A-BCB0-4C5D-8A7E-8229E4B31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118E69-5CA0-4751-B2CA-11BB4256F7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557996-A0AE-44EC-9E40-080154AED4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A4503F-C127-4432-9DBD-730184C2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6DEC-C8CF-40AD-B691-B43A34C402D8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A682C1-FFF3-4C63-B4D3-85E297DE6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BF3927-3772-4993-9666-989A5C9E1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917B-E243-4213-B5D7-A0DE83DEB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344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F88A3-04AE-4C4B-BA4F-A199D61FE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05CCEC-8FA2-409C-9022-14886D0D3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6DEC-C8CF-40AD-B691-B43A34C402D8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F91B48-794B-4816-BA1E-A1F73A78B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7B6C61-9045-4ADA-9FD6-31C31D4A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917B-E243-4213-B5D7-A0DE83DEB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31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FC17A7-0469-46F5-8755-19F2441F4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6DEC-C8CF-40AD-B691-B43A34C402D8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8E780A-BF58-4FCA-B32C-0290A02DC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26CCD8-C642-4583-A4FC-F95A92BA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917B-E243-4213-B5D7-A0DE83DEB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76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381F5-6769-41FC-B7CB-07E5E12B2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91760-C2E4-4160-BB0C-9BDFA818F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4A46AD-B931-42CB-8F24-9939872A3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6F06B6-A544-4BC8-8757-AC91A52AE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6DEC-C8CF-40AD-B691-B43A34C402D8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0EC707-A5BA-4B95-A1DB-7CD12F80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035675-CE5F-41F1-B31E-0FE5EBCD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917B-E243-4213-B5D7-A0DE83DEB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540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EE7B6-1687-41F3-A417-82BCE8F33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4CBF4B-80B7-423E-B225-01A63C8132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DC816D-5DDF-4CC7-9087-76DFBCF28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69D4EC-EAF4-4217-9A34-9649DE409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6DEC-C8CF-40AD-B691-B43A34C402D8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3F4208-4D02-49FA-B64F-29E0FC43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226F3C-189D-432F-8EBB-55763B6B0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917B-E243-4213-B5D7-A0DE83DEB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5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C1D13E-0C31-4958-9BCC-E89D9B10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5FD4D9-A140-4366-B451-F6B205112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453EF-D1E0-4AFF-850D-608099D46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96DEC-C8CF-40AD-B691-B43A34C402D8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466EA-ED77-4F38-8845-A7B22831A8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91E75-28A0-4B64-93AC-B54B7442D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917B-E243-4213-B5D7-A0DE83DEB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65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814DB87-12AC-4EE0-8BD3-F95A08B5B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915" y="0"/>
            <a:ext cx="2488715" cy="6858000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D483A05-5B6A-4B31-AEDC-E0A6A74C5EE4}"/>
              </a:ext>
            </a:extLst>
          </p:cNvPr>
          <p:cNvSpPr/>
          <p:nvPr/>
        </p:nvSpPr>
        <p:spPr>
          <a:xfrm>
            <a:off x="2710354" y="2455896"/>
            <a:ext cx="1328246" cy="569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3E05FE-11CA-46C2-BF7A-57CB7646D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802" y="0"/>
            <a:ext cx="3118396" cy="6858000"/>
          </a:xfrm>
          <a:prstGeom prst="rect">
            <a:avLst/>
          </a:prstGeom>
        </p:spPr>
      </p:pic>
      <p:sp>
        <p:nvSpPr>
          <p:cNvPr id="9" name="제목 8">
            <a:extLst>
              <a:ext uri="{FF2B5EF4-FFF2-40B4-BE49-F238E27FC236}">
                <a16:creationId xmlns:a16="http://schemas.microsoft.com/office/drawing/2014/main" id="{DA8E8F30-6DD0-444A-AC72-BC6C40A3C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387" y="4610100"/>
            <a:ext cx="4404281" cy="1350963"/>
          </a:xfrm>
        </p:spPr>
        <p:txBody>
          <a:bodyPr>
            <a:normAutofit/>
          </a:bodyPr>
          <a:lstStyle/>
          <a:p>
            <a:r>
              <a:rPr lang="ko-KR" altLang="en-US" sz="1600" i="1" u="sng" dirty="0">
                <a:solidFill>
                  <a:srgbClr val="FF0000"/>
                </a:solidFill>
              </a:rPr>
              <a:t>상단에 영화 글씨 클릭 </a:t>
            </a:r>
            <a:r>
              <a:rPr lang="en-US" altLang="ko-KR" sz="1600" i="1" u="sng" dirty="0">
                <a:solidFill>
                  <a:srgbClr val="FF0000"/>
                </a:solidFill>
              </a:rPr>
              <a:t>or </a:t>
            </a:r>
            <a:r>
              <a:rPr lang="ko-KR" altLang="en-US" sz="1600" i="1" u="sng" dirty="0">
                <a:solidFill>
                  <a:srgbClr val="FF0000"/>
                </a:solidFill>
              </a:rPr>
              <a:t>로그인 </a:t>
            </a:r>
            <a:r>
              <a:rPr lang="ko-KR" altLang="en-US" sz="1600" i="1" u="sng" dirty="0" err="1">
                <a:solidFill>
                  <a:srgbClr val="FF0000"/>
                </a:solidFill>
              </a:rPr>
              <a:t>클릭시</a:t>
            </a:r>
            <a:r>
              <a:rPr lang="ko-KR" altLang="en-US" sz="1600" i="1" u="sng" dirty="0">
                <a:solidFill>
                  <a:srgbClr val="FF0000"/>
                </a:solidFill>
              </a:rPr>
              <a:t> 이동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5C432F5-70BB-4EFC-9E1C-4C12842EF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3044" y="0"/>
            <a:ext cx="2698956" cy="6858000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277FD0A-D901-4520-B84C-F0880A402924}"/>
              </a:ext>
            </a:extLst>
          </p:cNvPr>
          <p:cNvSpPr/>
          <p:nvPr/>
        </p:nvSpPr>
        <p:spPr>
          <a:xfrm>
            <a:off x="8018954" y="2455896"/>
            <a:ext cx="1328246" cy="569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586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3940ACF-7547-49A2-A4E8-400A1230C9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29" r="7472" b="7006"/>
          <a:stretch/>
        </p:blipFill>
        <p:spPr>
          <a:xfrm>
            <a:off x="241533" y="943308"/>
            <a:ext cx="5402389" cy="3029321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6E213C3E-6C5E-4CDD-9E74-2B1945A94988}"/>
              </a:ext>
            </a:extLst>
          </p:cNvPr>
          <p:cNvSpPr/>
          <p:nvPr/>
        </p:nvSpPr>
        <p:spPr>
          <a:xfrm flipH="1">
            <a:off x="5827573" y="1418126"/>
            <a:ext cx="550178" cy="362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65668F-8ABC-482B-8962-8F99BD0F413B}"/>
              </a:ext>
            </a:extLst>
          </p:cNvPr>
          <p:cNvSpPr txBox="1"/>
          <p:nvPr/>
        </p:nvSpPr>
        <p:spPr>
          <a:xfrm>
            <a:off x="6445882" y="1448618"/>
            <a:ext cx="3187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ko-KR" altLang="en-US" dirty="0" err="1"/>
              <a:t>클릭시</a:t>
            </a:r>
            <a:r>
              <a:rPr lang="ko-KR" altLang="en-US" dirty="0"/>
              <a:t> 이동하는 화면 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F91C290-B5F6-4D25-875B-E62DAB08462D}"/>
              </a:ext>
            </a:extLst>
          </p:cNvPr>
          <p:cNvSpPr/>
          <p:nvPr/>
        </p:nvSpPr>
        <p:spPr>
          <a:xfrm>
            <a:off x="4982939" y="1321048"/>
            <a:ext cx="369116" cy="17638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71888EB-2F94-474D-A870-41276FD6DB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6" t="6838" r="3013" b="15200"/>
          <a:stretch/>
        </p:blipFill>
        <p:spPr>
          <a:xfrm>
            <a:off x="486561" y="4942126"/>
            <a:ext cx="5150841" cy="1915874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B9D822D-F6E1-4C27-88A0-4E4981E3B51D}"/>
              </a:ext>
            </a:extLst>
          </p:cNvPr>
          <p:cNvCxnSpPr>
            <a:cxnSpLocks/>
            <a:stCxn id="15" idx="4"/>
          </p:cNvCxnSpPr>
          <p:nvPr/>
        </p:nvCxnSpPr>
        <p:spPr>
          <a:xfrm flipH="1">
            <a:off x="4144040" y="1497433"/>
            <a:ext cx="1023457" cy="416932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C2E2003-A9EE-456A-B071-553F3ECAF8B5}"/>
              </a:ext>
            </a:extLst>
          </p:cNvPr>
          <p:cNvSpPr txBox="1"/>
          <p:nvPr/>
        </p:nvSpPr>
        <p:spPr>
          <a:xfrm>
            <a:off x="4353940" y="4295795"/>
            <a:ext cx="4798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로그인 화면에서 로그인을 다시 누를 시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ID,PW</a:t>
            </a:r>
            <a:r>
              <a:rPr lang="ko-KR" altLang="en-US" dirty="0"/>
              <a:t>로 스크롤하여 이동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6C45CF9-453A-4A88-A468-F3AE0259FBB9}"/>
              </a:ext>
            </a:extLst>
          </p:cNvPr>
          <p:cNvSpPr/>
          <p:nvPr/>
        </p:nvSpPr>
        <p:spPr>
          <a:xfrm>
            <a:off x="3401614" y="2082436"/>
            <a:ext cx="1417740" cy="2974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CDA6AA6-AD7A-4528-8C1C-38A2DCD193F4}"/>
              </a:ext>
            </a:extLst>
          </p:cNvPr>
          <p:cNvCxnSpPr>
            <a:stCxn id="24" idx="6"/>
          </p:cNvCxnSpPr>
          <p:nvPr/>
        </p:nvCxnSpPr>
        <p:spPr>
          <a:xfrm>
            <a:off x="4819354" y="2231179"/>
            <a:ext cx="1337957" cy="5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BCFE684-20BE-4E48-AF91-448A67AF4511}"/>
              </a:ext>
            </a:extLst>
          </p:cNvPr>
          <p:cNvSpPr txBox="1"/>
          <p:nvPr/>
        </p:nvSpPr>
        <p:spPr>
          <a:xfrm>
            <a:off x="6098675" y="1900106"/>
            <a:ext cx="2537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비회원 로그인 버튼</a:t>
            </a:r>
            <a:endParaRPr lang="en-US" altLang="ko-KR" dirty="0"/>
          </a:p>
          <a:p>
            <a:r>
              <a:rPr lang="en-US" altLang="ko-KR" dirty="0"/>
              <a:t>  -&gt; </a:t>
            </a:r>
            <a:r>
              <a:rPr lang="ko-KR" altLang="en-US" dirty="0"/>
              <a:t>클릭 시 비회원 </a:t>
            </a:r>
            <a:endParaRPr lang="en-US" altLang="ko-KR" dirty="0"/>
          </a:p>
          <a:p>
            <a:r>
              <a:rPr lang="ko-KR" altLang="en-US" dirty="0"/>
              <a:t>로그인 화면으로 이동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CB21CC-A520-4FED-B853-ED329BFE7068}"/>
              </a:ext>
            </a:extLst>
          </p:cNvPr>
          <p:cNvSpPr txBox="1"/>
          <p:nvPr/>
        </p:nvSpPr>
        <p:spPr>
          <a:xfrm>
            <a:off x="2972649" y="154971"/>
            <a:ext cx="2538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클릭 시</a:t>
            </a:r>
            <a:endParaRPr lang="en-US" altLang="ko-KR" dirty="0"/>
          </a:p>
          <a:p>
            <a:r>
              <a:rPr lang="ko-KR" altLang="en-US" dirty="0"/>
              <a:t>메인 페이지로 이동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476166-3109-43B5-9A20-6F388939978C}"/>
              </a:ext>
            </a:extLst>
          </p:cNvPr>
          <p:cNvSpPr txBox="1"/>
          <p:nvPr/>
        </p:nvSpPr>
        <p:spPr>
          <a:xfrm>
            <a:off x="363850" y="349966"/>
            <a:ext cx="2219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클릭 시 </a:t>
            </a:r>
            <a:endParaRPr lang="en-US" altLang="ko-KR" dirty="0"/>
          </a:p>
          <a:p>
            <a:r>
              <a:rPr lang="ko-KR" altLang="en-US" dirty="0"/>
              <a:t>영화 페이지로</a:t>
            </a:r>
            <a:endParaRPr lang="en-US" altLang="ko-KR" dirty="0"/>
          </a:p>
          <a:p>
            <a:r>
              <a:rPr lang="ko-KR" altLang="en-US" dirty="0"/>
              <a:t>이동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CB7F1E4-F641-4394-BCCC-402BAEF8590E}"/>
              </a:ext>
            </a:extLst>
          </p:cNvPr>
          <p:cNvSpPr/>
          <p:nvPr/>
        </p:nvSpPr>
        <p:spPr>
          <a:xfrm>
            <a:off x="2323750" y="1201741"/>
            <a:ext cx="1197757" cy="2135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3A37091-5853-4042-86D3-CD8F5DE3832A}"/>
              </a:ext>
            </a:extLst>
          </p:cNvPr>
          <p:cNvSpPr/>
          <p:nvPr/>
        </p:nvSpPr>
        <p:spPr>
          <a:xfrm>
            <a:off x="2457739" y="1457765"/>
            <a:ext cx="308995" cy="2135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9045E73-D3AE-429B-9845-2820853E8419}"/>
              </a:ext>
            </a:extLst>
          </p:cNvPr>
          <p:cNvCxnSpPr>
            <a:stCxn id="30" idx="0"/>
          </p:cNvCxnSpPr>
          <p:nvPr/>
        </p:nvCxnSpPr>
        <p:spPr>
          <a:xfrm flipV="1">
            <a:off x="2922629" y="798290"/>
            <a:ext cx="783436" cy="403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842CF89-65AE-40C1-B788-1532D7C085B6}"/>
              </a:ext>
            </a:extLst>
          </p:cNvPr>
          <p:cNvCxnSpPr>
            <a:stCxn id="31" idx="1"/>
          </p:cNvCxnSpPr>
          <p:nvPr/>
        </p:nvCxnSpPr>
        <p:spPr>
          <a:xfrm flipH="1" flipV="1">
            <a:off x="1293595" y="943308"/>
            <a:ext cx="1209395" cy="545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C06F557-6C93-4E5F-81FD-BB7A6E875014}"/>
              </a:ext>
            </a:extLst>
          </p:cNvPr>
          <p:cNvSpPr/>
          <p:nvPr/>
        </p:nvSpPr>
        <p:spPr>
          <a:xfrm>
            <a:off x="639266" y="1379879"/>
            <a:ext cx="1363720" cy="155771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2734BCD-A0F1-478F-BEDF-A18492D4A337}"/>
              </a:ext>
            </a:extLst>
          </p:cNvPr>
          <p:cNvCxnSpPr/>
          <p:nvPr/>
        </p:nvCxnSpPr>
        <p:spPr>
          <a:xfrm flipV="1">
            <a:off x="2002986" y="542257"/>
            <a:ext cx="5479994" cy="91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5702983-4992-4B2E-BF47-1D1BCECFFF69}"/>
              </a:ext>
            </a:extLst>
          </p:cNvPr>
          <p:cNvSpPr txBox="1"/>
          <p:nvPr/>
        </p:nvSpPr>
        <p:spPr>
          <a:xfrm>
            <a:off x="7411396" y="179423"/>
            <a:ext cx="2449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클릭 시 </a:t>
            </a:r>
            <a:endParaRPr lang="en-US" altLang="ko-KR" dirty="0"/>
          </a:p>
          <a:p>
            <a:r>
              <a:rPr lang="ko-KR" altLang="en-US" dirty="0"/>
              <a:t>소셜 미디어 이동</a:t>
            </a:r>
          </a:p>
        </p:txBody>
      </p:sp>
    </p:spTree>
    <p:extLst>
      <p:ext uri="{BB962C8B-B14F-4D97-AF65-F5344CB8AC3E}">
        <p14:creationId xmlns:p14="http://schemas.microsoft.com/office/powerpoint/2010/main" val="261362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E50C12B-D46F-4643-A8D3-2912C1F3D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62" y="1941861"/>
            <a:ext cx="5876925" cy="4638675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BB99E313-E711-4D05-B8D8-D59F2D24D840}"/>
              </a:ext>
            </a:extLst>
          </p:cNvPr>
          <p:cNvSpPr/>
          <p:nvPr/>
        </p:nvSpPr>
        <p:spPr>
          <a:xfrm flipH="1">
            <a:off x="6266577" y="3435527"/>
            <a:ext cx="662730" cy="362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F32434-7353-4D1D-A8FD-07A6FB2065D2}"/>
              </a:ext>
            </a:extLst>
          </p:cNvPr>
          <p:cNvSpPr txBox="1"/>
          <p:nvPr/>
        </p:nvSpPr>
        <p:spPr>
          <a:xfrm>
            <a:off x="7164198" y="3429000"/>
            <a:ext cx="4118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회원</a:t>
            </a:r>
            <a:r>
              <a:rPr lang="en-US" altLang="ko-KR" dirty="0"/>
              <a:t>)</a:t>
            </a:r>
            <a:r>
              <a:rPr lang="ko-KR" altLang="en-US" dirty="0"/>
              <a:t>로그인 화면에서 비회원 로그인 버튼 클릭 시 이동하는 화면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FD1463A-A974-4747-B840-7E74DF3098AA}"/>
              </a:ext>
            </a:extLst>
          </p:cNvPr>
          <p:cNvSpPr/>
          <p:nvPr/>
        </p:nvSpPr>
        <p:spPr>
          <a:xfrm>
            <a:off x="2573099" y="2038525"/>
            <a:ext cx="1258349" cy="260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CC45B3-F804-446D-970F-6BC09950B7DB}"/>
              </a:ext>
            </a:extLst>
          </p:cNvPr>
          <p:cNvSpPr/>
          <p:nvPr/>
        </p:nvSpPr>
        <p:spPr>
          <a:xfrm>
            <a:off x="5452844" y="2168554"/>
            <a:ext cx="285226" cy="260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2D5F4B4-C4E0-45CF-93E3-806124C65779}"/>
              </a:ext>
            </a:extLst>
          </p:cNvPr>
          <p:cNvSpPr/>
          <p:nvPr/>
        </p:nvSpPr>
        <p:spPr>
          <a:xfrm>
            <a:off x="2751589" y="2357306"/>
            <a:ext cx="285226" cy="26005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3246D91-3D31-45C4-B565-B273E0ED7884}"/>
              </a:ext>
            </a:extLst>
          </p:cNvPr>
          <p:cNvSpPr/>
          <p:nvPr/>
        </p:nvSpPr>
        <p:spPr>
          <a:xfrm>
            <a:off x="1736522" y="3270902"/>
            <a:ext cx="662730" cy="3628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FDD3522-E026-4927-8468-99BA494B287A}"/>
              </a:ext>
            </a:extLst>
          </p:cNvPr>
          <p:cNvCxnSpPr/>
          <p:nvPr/>
        </p:nvCxnSpPr>
        <p:spPr>
          <a:xfrm>
            <a:off x="5738070" y="2298583"/>
            <a:ext cx="805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7AB378A-9B4D-4872-874E-19B2B53EBF53}"/>
              </a:ext>
            </a:extLst>
          </p:cNvPr>
          <p:cNvCxnSpPr/>
          <p:nvPr/>
        </p:nvCxnSpPr>
        <p:spPr>
          <a:xfrm flipV="1">
            <a:off x="2399252" y="2298583"/>
            <a:ext cx="4160939" cy="1136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8FDBE8F-F2B6-4D28-9751-513601AFCE7C}"/>
              </a:ext>
            </a:extLst>
          </p:cNvPr>
          <p:cNvSpPr txBox="1"/>
          <p:nvPr/>
        </p:nvSpPr>
        <p:spPr>
          <a:xfrm>
            <a:off x="6786694" y="2038525"/>
            <a:ext cx="3884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회원 버튼 클릭 시 </a:t>
            </a:r>
            <a:endParaRPr lang="en-US" altLang="ko-KR" dirty="0"/>
          </a:p>
          <a:p>
            <a:r>
              <a:rPr lang="ko-KR" altLang="en-US" dirty="0"/>
              <a:t>회원</a:t>
            </a:r>
            <a:r>
              <a:rPr lang="en-US" altLang="ko-KR" dirty="0"/>
              <a:t> </a:t>
            </a:r>
            <a:r>
              <a:rPr lang="ko-KR" altLang="en-US" dirty="0"/>
              <a:t>로그인 회면으로 이동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35E9755-B063-49D2-B426-25060D949078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3196206" y="1518407"/>
            <a:ext cx="6068" cy="520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517DDE4-38B6-4993-9209-E4D6D0D48E8F}"/>
              </a:ext>
            </a:extLst>
          </p:cNvPr>
          <p:cNvSpPr txBox="1"/>
          <p:nvPr/>
        </p:nvSpPr>
        <p:spPr>
          <a:xfrm>
            <a:off x="2399252" y="832436"/>
            <a:ext cx="2323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클릭 시</a:t>
            </a:r>
            <a:endParaRPr lang="en-US" altLang="ko-KR" dirty="0"/>
          </a:p>
          <a:p>
            <a:r>
              <a:rPr lang="ko-KR" altLang="en-US" dirty="0"/>
              <a:t>메인 페이지로 이동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B7138FC-0126-480D-B13A-C7AC93702BD2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1795245" y="719298"/>
            <a:ext cx="998114" cy="1676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1DEF4A5-4CC7-4321-81D8-5C4C517E946F}"/>
              </a:ext>
            </a:extLst>
          </p:cNvPr>
          <p:cNvSpPr txBox="1"/>
          <p:nvPr/>
        </p:nvSpPr>
        <p:spPr>
          <a:xfrm>
            <a:off x="363849" y="349966"/>
            <a:ext cx="306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클릭 시 영화 페이지로 이동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FE654EC-D2F8-45F4-8A22-D64EA890C507}"/>
              </a:ext>
            </a:extLst>
          </p:cNvPr>
          <p:cNvSpPr/>
          <p:nvPr/>
        </p:nvSpPr>
        <p:spPr>
          <a:xfrm>
            <a:off x="880668" y="2273415"/>
            <a:ext cx="1336171" cy="188752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FCB7559-BD85-4E51-A0D8-E523D5899CA1}"/>
              </a:ext>
            </a:extLst>
          </p:cNvPr>
          <p:cNvCxnSpPr>
            <a:stCxn id="21" idx="0"/>
          </p:cNvCxnSpPr>
          <p:nvPr/>
        </p:nvCxnSpPr>
        <p:spPr>
          <a:xfrm flipH="1" flipV="1">
            <a:off x="1399802" y="2038525"/>
            <a:ext cx="148952" cy="234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3C3269C-FD8B-4BB5-B98C-F7D1F789FC7B}"/>
              </a:ext>
            </a:extLst>
          </p:cNvPr>
          <p:cNvSpPr txBox="1"/>
          <p:nvPr/>
        </p:nvSpPr>
        <p:spPr>
          <a:xfrm>
            <a:off x="182061" y="1295530"/>
            <a:ext cx="2441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클릭 시 </a:t>
            </a:r>
            <a:endParaRPr lang="en-US" altLang="ko-KR" dirty="0"/>
          </a:p>
          <a:p>
            <a:r>
              <a:rPr lang="ko-KR" altLang="en-US" dirty="0"/>
              <a:t>소셜 미디어 이동</a:t>
            </a:r>
          </a:p>
        </p:txBody>
      </p:sp>
    </p:spTree>
    <p:extLst>
      <p:ext uri="{BB962C8B-B14F-4D97-AF65-F5344CB8AC3E}">
        <p14:creationId xmlns:p14="http://schemas.microsoft.com/office/powerpoint/2010/main" val="3244525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89</Words>
  <Application>Microsoft Office PowerPoint</Application>
  <PresentationFormat>와이드스크린</PresentationFormat>
  <Paragraphs>22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상단에 영화 글씨 클릭 or 로그인 클릭시 이동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상단에 영화 글씨 클릭 or 로그인 클릭시 이동</dc:title>
  <dc:creator>FullName</dc:creator>
  <cp:lastModifiedBy>FullName</cp:lastModifiedBy>
  <cp:revision>9</cp:revision>
  <dcterms:created xsi:type="dcterms:W3CDTF">2025-07-07T00:41:42Z</dcterms:created>
  <dcterms:modified xsi:type="dcterms:W3CDTF">2025-07-07T03:13:21Z</dcterms:modified>
</cp:coreProperties>
</file>