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38966-2539-4945-B40D-EE03ACD3D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30EA3-F4B4-4593-A3C2-7128DB22E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C8D4B-6D54-488C-A047-8C61D736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A9425-4824-4346-BAF8-A53830D8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05A08-93DE-4F65-9536-768D1EE1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0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24F9E-D827-4E55-AF40-783D157B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720230-1CEB-4E30-8E0A-A61BF23F1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4F27B-E36A-466A-ADD2-4F6F6736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F7496-9A8A-41F5-9965-85FA9A8D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E2D6C-5E3D-4E1C-BA45-026993AB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C1378C-A442-4933-B238-BA0D46450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5C7896-76DF-48B9-919C-757948818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F85D6-59D7-489B-ACBF-4D2EEE9E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C2BC3C-FDA3-4EB7-BF32-2A4E3F2A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6E4A2-4585-4693-9AF7-789D4693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F26C2-FF5F-4658-97F9-3DD993B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DF8A6-205B-47C7-88AC-3C014F39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2BC91-8CA0-4E81-B7C4-288E0F78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E64D3-4500-4EE8-BC0B-B8808C41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8FCD9-2994-4397-A2D2-E4EE89E7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96751-3887-42FE-97A8-2ADF6446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2C312-EF4D-49E5-9564-1B7A05D4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79816-223B-44F1-AE18-D58DC0C0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9A356-FF41-4E22-984D-F26A8EA4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9C4D0-7D60-41BB-9BE8-F72FE04B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41E75-1AFE-4268-AACD-2AFF99E6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D410D-97FE-41B4-8B1D-0E65378F2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FF8E02-FB41-476A-8572-B06AEDA9A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08855-E7A3-4596-AD55-7A364678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2A73C-3CA4-4340-B15F-57E2EEBF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7B6CD-1257-4DDA-8C0D-5C2001E1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D1FD6-99EA-42AD-9140-7037EBD9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F7C20-964D-4849-9AC0-D0D65A29E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DCA94-490E-4595-98BC-510ABD32C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BBA85-64A9-439B-84CD-BBABF1C4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F4CAE-305F-4EC5-AA8B-A59584CE2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A74A9A-50A9-40BD-BCB1-D906CC81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61B5B-3AAA-4409-9139-327D74C8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F995BE-06CF-48D1-88A0-7C0FBD72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3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BCCF5-10CD-49B2-8B10-7D7FA29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A4DB4-946B-4095-8B92-32C23CFB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A46EF-60BB-4A36-97D9-EB64EB25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B6DA50-918F-431C-9F99-8296CCE8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3F8D8-FA68-4627-A943-9F5FB1F5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5E13A5-0600-40C3-A1E5-C92359AB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B56E0-20B6-47AB-BA1D-5F039B9C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920D9-A891-48D5-B519-E419CFE3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096BD-B03F-45C5-B1FA-C7E49A72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2EC38-E2E5-4BF7-9F6E-37E137B08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4A2B0-FD70-48A7-A51E-99B61A95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E4DA9-1AB9-4B26-B9A2-8FC4C5D8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A06BA-DBDF-4CC6-9D12-6ACF1A45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0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BBAC3-DB9F-4BF3-A631-D60294B0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305897-4B96-45A5-8256-987FB517E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7B585-2B3F-4265-AEAA-FF8BA249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4E4AA-09C5-4834-980C-9ED412EB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AF1DD-20C0-420C-AB23-060B1579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3F4995-CE4B-4257-8A1E-181A426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1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19F996-6912-410A-801F-64599AA0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205BF2-1785-415D-B7C4-94AB81A12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4517E-6DEB-415E-A621-C86169F69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5746-3086-427D-B4ED-AFB3A0F720A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6A4E2-A725-420F-9051-798E39FDE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73E07-BECB-4797-825C-AE7688017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685D-C587-4E2F-A7AF-91AD07A6F9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4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5B12DE-8C8A-4D0E-93CC-051F95BA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3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3090FC-266B-4057-8E4F-C0F0087E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8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D6E09E-BAD3-4C82-8A16-B4E3D346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2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78CA17-423F-49AD-B30C-855D4E1E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2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35ED1A-09C4-40DA-A601-CC4FC89A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2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73E34E-596F-42AF-BBFD-B79FDFA6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7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06CC94-B47B-4E5F-B013-4F80D3C9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7CBF88-24EF-4B47-9C28-4897A3CC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FB8303-5EE6-4591-A65B-342A6A2E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A2D955-69C9-4C53-B5F8-A1089955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3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</cp:revision>
  <dcterms:created xsi:type="dcterms:W3CDTF">2025-07-07T02:37:34Z</dcterms:created>
  <dcterms:modified xsi:type="dcterms:W3CDTF">2025-07-07T02:37:46Z</dcterms:modified>
</cp:coreProperties>
</file>