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4" r:id="rId3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9" autoAdjust="0"/>
  </p:normalViewPr>
  <p:slideViewPr>
    <p:cSldViewPr>
      <p:cViewPr varScale="1">
        <p:scale>
          <a:sx n="62" d="100"/>
          <a:sy n="62" d="100"/>
        </p:scale>
        <p:origin x="2827" y="4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51060;&#44081;&#48124;\Desktop\&#48765;&#45796;&#48169;_&#44396;&#4454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51060;&#44081;&#48124;\Desktop\&#48177;&#48765;_&#44396;&#4454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&#51060;&#44081;&#48124;\Desktop\&#48177;&#51333;&#50896;_&#44396;&#4454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검색 키워드 간 상관관계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Sheet7!$B$158:$J$158</c:f>
              <c:strCache>
                <c:ptCount val="9"/>
                <c:pt idx="0">
                  <c:v>-4주</c:v>
                </c:pt>
                <c:pt idx="1">
                  <c:v>-3주</c:v>
                </c:pt>
                <c:pt idx="2">
                  <c:v>-2주</c:v>
                </c:pt>
                <c:pt idx="3">
                  <c:v>-1주</c:v>
                </c:pt>
                <c:pt idx="4">
                  <c:v>0</c:v>
                </c:pt>
                <c:pt idx="5">
                  <c:v>1주</c:v>
                </c:pt>
                <c:pt idx="6">
                  <c:v>2주</c:v>
                </c:pt>
                <c:pt idx="7">
                  <c:v>3주</c:v>
                </c:pt>
                <c:pt idx="8">
                  <c:v>4주</c:v>
                </c:pt>
              </c:strCache>
            </c:strRef>
          </c:cat>
          <c:val>
            <c:numRef>
              <c:f>Sheet7!$B$159:$J$159</c:f>
              <c:numCache>
                <c:formatCode>0.000</c:formatCode>
                <c:ptCount val="9"/>
                <c:pt idx="0">
                  <c:v>0.13675744042134425</c:v>
                </c:pt>
                <c:pt idx="1">
                  <c:v>0.24308495465005572</c:v>
                </c:pt>
                <c:pt idx="2">
                  <c:v>0.32479485266317004</c:v>
                </c:pt>
                <c:pt idx="3">
                  <c:v>0.40318342905383109</c:v>
                </c:pt>
                <c:pt idx="4">
                  <c:v>0.49115186531350757</c:v>
                </c:pt>
                <c:pt idx="5">
                  <c:v>0.5409685647573742</c:v>
                </c:pt>
                <c:pt idx="6">
                  <c:v>0.58787253890769831</c:v>
                </c:pt>
                <c:pt idx="7">
                  <c:v>0.63824939035972628</c:v>
                </c:pt>
                <c:pt idx="8">
                  <c:v>0.62103831523482866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42-43CA-B5C8-CFE1C04EF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591288"/>
        <c:axId val="726582760"/>
      </c:lineChart>
      <c:catAx>
        <c:axId val="72659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6582760"/>
        <c:crosses val="autoZero"/>
        <c:auto val="1"/>
        <c:lblAlgn val="ctr"/>
        <c:lblOffset val="100"/>
        <c:noMultiLvlLbl val="0"/>
      </c:catAx>
      <c:valAx>
        <c:axId val="72658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659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검색 관심도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백빽_구글!$B$3</c:f>
              <c:strCache>
                <c:ptCount val="1"/>
                <c:pt idx="0">
                  <c:v>백종원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백빽_구글!$A$4:$A$134</c:f>
              <c:numCache>
                <c:formatCode>m/d/yyyy</c:formatCode>
                <c:ptCount val="131"/>
                <c:pt idx="0">
                  <c:v>42036</c:v>
                </c:pt>
                <c:pt idx="1">
                  <c:v>42043</c:v>
                </c:pt>
                <c:pt idx="2">
                  <c:v>42050</c:v>
                </c:pt>
                <c:pt idx="3">
                  <c:v>42057</c:v>
                </c:pt>
                <c:pt idx="4">
                  <c:v>42064</c:v>
                </c:pt>
                <c:pt idx="5">
                  <c:v>42071</c:v>
                </c:pt>
                <c:pt idx="6">
                  <c:v>42078</c:v>
                </c:pt>
                <c:pt idx="7">
                  <c:v>42085</c:v>
                </c:pt>
                <c:pt idx="8">
                  <c:v>42092</c:v>
                </c:pt>
                <c:pt idx="9">
                  <c:v>42099</c:v>
                </c:pt>
                <c:pt idx="10">
                  <c:v>42106</c:v>
                </c:pt>
                <c:pt idx="11">
                  <c:v>42113</c:v>
                </c:pt>
                <c:pt idx="12">
                  <c:v>42120</c:v>
                </c:pt>
                <c:pt idx="13">
                  <c:v>42127</c:v>
                </c:pt>
                <c:pt idx="14">
                  <c:v>42134</c:v>
                </c:pt>
                <c:pt idx="15">
                  <c:v>42141</c:v>
                </c:pt>
                <c:pt idx="16">
                  <c:v>42148</c:v>
                </c:pt>
                <c:pt idx="17">
                  <c:v>42155</c:v>
                </c:pt>
                <c:pt idx="18">
                  <c:v>42162</c:v>
                </c:pt>
                <c:pt idx="19">
                  <c:v>42169</c:v>
                </c:pt>
                <c:pt idx="20">
                  <c:v>42176</c:v>
                </c:pt>
                <c:pt idx="21">
                  <c:v>42183</c:v>
                </c:pt>
                <c:pt idx="22">
                  <c:v>42190</c:v>
                </c:pt>
                <c:pt idx="23">
                  <c:v>42197</c:v>
                </c:pt>
                <c:pt idx="24">
                  <c:v>42204</c:v>
                </c:pt>
                <c:pt idx="25">
                  <c:v>42211</c:v>
                </c:pt>
                <c:pt idx="26">
                  <c:v>42218</c:v>
                </c:pt>
                <c:pt idx="27">
                  <c:v>42225</c:v>
                </c:pt>
                <c:pt idx="28">
                  <c:v>42232</c:v>
                </c:pt>
                <c:pt idx="29">
                  <c:v>42239</c:v>
                </c:pt>
                <c:pt idx="30">
                  <c:v>42246</c:v>
                </c:pt>
                <c:pt idx="31">
                  <c:v>42253</c:v>
                </c:pt>
                <c:pt idx="32">
                  <c:v>42260</c:v>
                </c:pt>
                <c:pt idx="33">
                  <c:v>42267</c:v>
                </c:pt>
                <c:pt idx="34">
                  <c:v>42274</c:v>
                </c:pt>
                <c:pt idx="35">
                  <c:v>42281</c:v>
                </c:pt>
                <c:pt idx="36">
                  <c:v>42288</c:v>
                </c:pt>
                <c:pt idx="37">
                  <c:v>42295</c:v>
                </c:pt>
                <c:pt idx="38">
                  <c:v>42302</c:v>
                </c:pt>
                <c:pt idx="39">
                  <c:v>42309</c:v>
                </c:pt>
                <c:pt idx="40">
                  <c:v>42316</c:v>
                </c:pt>
                <c:pt idx="41">
                  <c:v>42323</c:v>
                </c:pt>
                <c:pt idx="42">
                  <c:v>42330</c:v>
                </c:pt>
                <c:pt idx="43">
                  <c:v>42337</c:v>
                </c:pt>
                <c:pt idx="44">
                  <c:v>42344</c:v>
                </c:pt>
                <c:pt idx="45">
                  <c:v>42351</c:v>
                </c:pt>
                <c:pt idx="46">
                  <c:v>42358</c:v>
                </c:pt>
                <c:pt idx="47">
                  <c:v>42365</c:v>
                </c:pt>
                <c:pt idx="48">
                  <c:v>42372</c:v>
                </c:pt>
                <c:pt idx="49">
                  <c:v>42379</c:v>
                </c:pt>
                <c:pt idx="50">
                  <c:v>42386</c:v>
                </c:pt>
                <c:pt idx="51">
                  <c:v>42393</c:v>
                </c:pt>
                <c:pt idx="52">
                  <c:v>42400</c:v>
                </c:pt>
                <c:pt idx="53">
                  <c:v>42407</c:v>
                </c:pt>
                <c:pt idx="54">
                  <c:v>42414</c:v>
                </c:pt>
                <c:pt idx="55">
                  <c:v>42421</c:v>
                </c:pt>
                <c:pt idx="56">
                  <c:v>42428</c:v>
                </c:pt>
                <c:pt idx="57">
                  <c:v>42435</c:v>
                </c:pt>
                <c:pt idx="58">
                  <c:v>42442</c:v>
                </c:pt>
                <c:pt idx="59">
                  <c:v>42449</c:v>
                </c:pt>
                <c:pt idx="60">
                  <c:v>42456</c:v>
                </c:pt>
                <c:pt idx="61">
                  <c:v>42463</c:v>
                </c:pt>
                <c:pt idx="62">
                  <c:v>42470</c:v>
                </c:pt>
                <c:pt idx="63">
                  <c:v>42477</c:v>
                </c:pt>
                <c:pt idx="64">
                  <c:v>42484</c:v>
                </c:pt>
                <c:pt idx="65">
                  <c:v>42491</c:v>
                </c:pt>
                <c:pt idx="66">
                  <c:v>42498</c:v>
                </c:pt>
                <c:pt idx="67">
                  <c:v>42505</c:v>
                </c:pt>
                <c:pt idx="68">
                  <c:v>42512</c:v>
                </c:pt>
                <c:pt idx="69">
                  <c:v>42519</c:v>
                </c:pt>
                <c:pt idx="70">
                  <c:v>42526</c:v>
                </c:pt>
                <c:pt idx="71">
                  <c:v>42533</c:v>
                </c:pt>
                <c:pt idx="72">
                  <c:v>42540</c:v>
                </c:pt>
                <c:pt idx="73">
                  <c:v>42547</c:v>
                </c:pt>
                <c:pt idx="74">
                  <c:v>42554</c:v>
                </c:pt>
                <c:pt idx="75">
                  <c:v>42561</c:v>
                </c:pt>
                <c:pt idx="76">
                  <c:v>42568</c:v>
                </c:pt>
                <c:pt idx="77">
                  <c:v>42575</c:v>
                </c:pt>
                <c:pt idx="78">
                  <c:v>42582</c:v>
                </c:pt>
                <c:pt idx="79">
                  <c:v>42589</c:v>
                </c:pt>
                <c:pt idx="80">
                  <c:v>42596</c:v>
                </c:pt>
                <c:pt idx="81">
                  <c:v>42603</c:v>
                </c:pt>
                <c:pt idx="82">
                  <c:v>42610</c:v>
                </c:pt>
                <c:pt idx="83">
                  <c:v>42617</c:v>
                </c:pt>
                <c:pt idx="84">
                  <c:v>42624</c:v>
                </c:pt>
                <c:pt idx="85">
                  <c:v>42631</c:v>
                </c:pt>
                <c:pt idx="86">
                  <c:v>42638</c:v>
                </c:pt>
                <c:pt idx="87">
                  <c:v>42645</c:v>
                </c:pt>
                <c:pt idx="88">
                  <c:v>42652</c:v>
                </c:pt>
                <c:pt idx="89">
                  <c:v>42659</c:v>
                </c:pt>
                <c:pt idx="90">
                  <c:v>42666</c:v>
                </c:pt>
                <c:pt idx="91">
                  <c:v>42673</c:v>
                </c:pt>
                <c:pt idx="92">
                  <c:v>42680</c:v>
                </c:pt>
                <c:pt idx="93">
                  <c:v>42687</c:v>
                </c:pt>
                <c:pt idx="94">
                  <c:v>42694</c:v>
                </c:pt>
                <c:pt idx="95">
                  <c:v>42701</c:v>
                </c:pt>
                <c:pt idx="96">
                  <c:v>42708</c:v>
                </c:pt>
                <c:pt idx="97">
                  <c:v>42715</c:v>
                </c:pt>
                <c:pt idx="98">
                  <c:v>42722</c:v>
                </c:pt>
                <c:pt idx="99">
                  <c:v>42729</c:v>
                </c:pt>
                <c:pt idx="100">
                  <c:v>42736</c:v>
                </c:pt>
                <c:pt idx="101">
                  <c:v>42743</c:v>
                </c:pt>
                <c:pt idx="102">
                  <c:v>42750</c:v>
                </c:pt>
                <c:pt idx="103">
                  <c:v>42757</c:v>
                </c:pt>
                <c:pt idx="104">
                  <c:v>42764</c:v>
                </c:pt>
                <c:pt idx="105">
                  <c:v>42771</c:v>
                </c:pt>
                <c:pt idx="106">
                  <c:v>42778</c:v>
                </c:pt>
                <c:pt idx="107">
                  <c:v>42785</c:v>
                </c:pt>
                <c:pt idx="108">
                  <c:v>42792</c:v>
                </c:pt>
                <c:pt idx="109">
                  <c:v>42799</c:v>
                </c:pt>
                <c:pt idx="110">
                  <c:v>42806</c:v>
                </c:pt>
                <c:pt idx="111">
                  <c:v>42813</c:v>
                </c:pt>
                <c:pt idx="112">
                  <c:v>42820</c:v>
                </c:pt>
                <c:pt idx="113">
                  <c:v>42827</c:v>
                </c:pt>
                <c:pt idx="114">
                  <c:v>42834</c:v>
                </c:pt>
                <c:pt idx="115">
                  <c:v>42841</c:v>
                </c:pt>
                <c:pt idx="116">
                  <c:v>42848</c:v>
                </c:pt>
                <c:pt idx="117">
                  <c:v>42855</c:v>
                </c:pt>
                <c:pt idx="118">
                  <c:v>42862</c:v>
                </c:pt>
                <c:pt idx="119">
                  <c:v>42869</c:v>
                </c:pt>
                <c:pt idx="120">
                  <c:v>42876</c:v>
                </c:pt>
                <c:pt idx="121">
                  <c:v>42883</c:v>
                </c:pt>
                <c:pt idx="122">
                  <c:v>42890</c:v>
                </c:pt>
                <c:pt idx="123">
                  <c:v>42897</c:v>
                </c:pt>
                <c:pt idx="124">
                  <c:v>42904</c:v>
                </c:pt>
                <c:pt idx="125">
                  <c:v>42911</c:v>
                </c:pt>
                <c:pt idx="126">
                  <c:v>42918</c:v>
                </c:pt>
                <c:pt idx="127">
                  <c:v>42925</c:v>
                </c:pt>
                <c:pt idx="128">
                  <c:v>42932</c:v>
                </c:pt>
                <c:pt idx="129">
                  <c:v>42939</c:v>
                </c:pt>
                <c:pt idx="130">
                  <c:v>42946</c:v>
                </c:pt>
              </c:numCache>
            </c:numRef>
          </c:cat>
          <c:val>
            <c:numRef>
              <c:f>백빽_구글!$B$4:$B$134</c:f>
              <c:numCache>
                <c:formatCode>General</c:formatCode>
                <c:ptCount val="131"/>
                <c:pt idx="0">
                  <c:v>3</c:v>
                </c:pt>
                <c:pt idx="1">
                  <c:v>12</c:v>
                </c:pt>
                <c:pt idx="2">
                  <c:v>4</c:v>
                </c:pt>
                <c:pt idx="3">
                  <c:v>17</c:v>
                </c:pt>
                <c:pt idx="4">
                  <c:v>18</c:v>
                </c:pt>
                <c:pt idx="5">
                  <c:v>10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19</c:v>
                </c:pt>
                <c:pt idx="11">
                  <c:v>10</c:v>
                </c:pt>
                <c:pt idx="12">
                  <c:v>18</c:v>
                </c:pt>
                <c:pt idx="13">
                  <c:v>52</c:v>
                </c:pt>
                <c:pt idx="14">
                  <c:v>33</c:v>
                </c:pt>
                <c:pt idx="15">
                  <c:v>74</c:v>
                </c:pt>
                <c:pt idx="16">
                  <c:v>69</c:v>
                </c:pt>
                <c:pt idx="17">
                  <c:v>71</c:v>
                </c:pt>
                <c:pt idx="18">
                  <c:v>83</c:v>
                </c:pt>
                <c:pt idx="19">
                  <c:v>89</c:v>
                </c:pt>
                <c:pt idx="20">
                  <c:v>97</c:v>
                </c:pt>
                <c:pt idx="21">
                  <c:v>100</c:v>
                </c:pt>
                <c:pt idx="22">
                  <c:v>97</c:v>
                </c:pt>
                <c:pt idx="23">
                  <c:v>90</c:v>
                </c:pt>
                <c:pt idx="24">
                  <c:v>86</c:v>
                </c:pt>
                <c:pt idx="25">
                  <c:v>99</c:v>
                </c:pt>
                <c:pt idx="26">
                  <c:v>70</c:v>
                </c:pt>
                <c:pt idx="27">
                  <c:v>61</c:v>
                </c:pt>
                <c:pt idx="28">
                  <c:v>56</c:v>
                </c:pt>
                <c:pt idx="29">
                  <c:v>56</c:v>
                </c:pt>
                <c:pt idx="30">
                  <c:v>59</c:v>
                </c:pt>
                <c:pt idx="31">
                  <c:v>55</c:v>
                </c:pt>
                <c:pt idx="32">
                  <c:v>48</c:v>
                </c:pt>
                <c:pt idx="33">
                  <c:v>53</c:v>
                </c:pt>
                <c:pt idx="34">
                  <c:v>53</c:v>
                </c:pt>
                <c:pt idx="35">
                  <c:v>43</c:v>
                </c:pt>
                <c:pt idx="36">
                  <c:v>39</c:v>
                </c:pt>
                <c:pt idx="37">
                  <c:v>40</c:v>
                </c:pt>
                <c:pt idx="38">
                  <c:v>37</c:v>
                </c:pt>
                <c:pt idx="39">
                  <c:v>37</c:v>
                </c:pt>
                <c:pt idx="40">
                  <c:v>34</c:v>
                </c:pt>
                <c:pt idx="41">
                  <c:v>37</c:v>
                </c:pt>
                <c:pt idx="42">
                  <c:v>35</c:v>
                </c:pt>
                <c:pt idx="43">
                  <c:v>32</c:v>
                </c:pt>
                <c:pt idx="44">
                  <c:v>38</c:v>
                </c:pt>
                <c:pt idx="45">
                  <c:v>35</c:v>
                </c:pt>
                <c:pt idx="46">
                  <c:v>46</c:v>
                </c:pt>
                <c:pt idx="47">
                  <c:v>48</c:v>
                </c:pt>
                <c:pt idx="48">
                  <c:v>48</c:v>
                </c:pt>
                <c:pt idx="49">
                  <c:v>47</c:v>
                </c:pt>
                <c:pt idx="50">
                  <c:v>44</c:v>
                </c:pt>
                <c:pt idx="51">
                  <c:v>44</c:v>
                </c:pt>
                <c:pt idx="52">
                  <c:v>48</c:v>
                </c:pt>
                <c:pt idx="53">
                  <c:v>47</c:v>
                </c:pt>
                <c:pt idx="54">
                  <c:v>43</c:v>
                </c:pt>
                <c:pt idx="55">
                  <c:v>41</c:v>
                </c:pt>
                <c:pt idx="56">
                  <c:v>42</c:v>
                </c:pt>
                <c:pt idx="57">
                  <c:v>34</c:v>
                </c:pt>
                <c:pt idx="58">
                  <c:v>33</c:v>
                </c:pt>
                <c:pt idx="59">
                  <c:v>33</c:v>
                </c:pt>
                <c:pt idx="60">
                  <c:v>36</c:v>
                </c:pt>
                <c:pt idx="61">
                  <c:v>39</c:v>
                </c:pt>
                <c:pt idx="62">
                  <c:v>37</c:v>
                </c:pt>
                <c:pt idx="63">
                  <c:v>38</c:v>
                </c:pt>
                <c:pt idx="64">
                  <c:v>37</c:v>
                </c:pt>
                <c:pt idx="65">
                  <c:v>41</c:v>
                </c:pt>
                <c:pt idx="66">
                  <c:v>38</c:v>
                </c:pt>
                <c:pt idx="67">
                  <c:v>38</c:v>
                </c:pt>
                <c:pt idx="68">
                  <c:v>36</c:v>
                </c:pt>
                <c:pt idx="69">
                  <c:v>38</c:v>
                </c:pt>
                <c:pt idx="70">
                  <c:v>40</c:v>
                </c:pt>
                <c:pt idx="71">
                  <c:v>36</c:v>
                </c:pt>
                <c:pt idx="72">
                  <c:v>37</c:v>
                </c:pt>
                <c:pt idx="73">
                  <c:v>43</c:v>
                </c:pt>
                <c:pt idx="74">
                  <c:v>49</c:v>
                </c:pt>
                <c:pt idx="75">
                  <c:v>64</c:v>
                </c:pt>
                <c:pt idx="76">
                  <c:v>41</c:v>
                </c:pt>
                <c:pt idx="77">
                  <c:v>47</c:v>
                </c:pt>
                <c:pt idx="78">
                  <c:v>43</c:v>
                </c:pt>
                <c:pt idx="79">
                  <c:v>41</c:v>
                </c:pt>
                <c:pt idx="80">
                  <c:v>40</c:v>
                </c:pt>
                <c:pt idx="81">
                  <c:v>39</c:v>
                </c:pt>
                <c:pt idx="82">
                  <c:v>38</c:v>
                </c:pt>
                <c:pt idx="83">
                  <c:v>38</c:v>
                </c:pt>
                <c:pt idx="84">
                  <c:v>37</c:v>
                </c:pt>
                <c:pt idx="85">
                  <c:v>33</c:v>
                </c:pt>
                <c:pt idx="86">
                  <c:v>33</c:v>
                </c:pt>
                <c:pt idx="87">
                  <c:v>38</c:v>
                </c:pt>
                <c:pt idx="88">
                  <c:v>36</c:v>
                </c:pt>
                <c:pt idx="89">
                  <c:v>32</c:v>
                </c:pt>
                <c:pt idx="90">
                  <c:v>27</c:v>
                </c:pt>
                <c:pt idx="91">
                  <c:v>30</c:v>
                </c:pt>
                <c:pt idx="92">
                  <c:v>30</c:v>
                </c:pt>
                <c:pt idx="93">
                  <c:v>31</c:v>
                </c:pt>
                <c:pt idx="94">
                  <c:v>28</c:v>
                </c:pt>
                <c:pt idx="95">
                  <c:v>27</c:v>
                </c:pt>
                <c:pt idx="96">
                  <c:v>27</c:v>
                </c:pt>
                <c:pt idx="97">
                  <c:v>25</c:v>
                </c:pt>
                <c:pt idx="98">
                  <c:v>26</c:v>
                </c:pt>
                <c:pt idx="99">
                  <c:v>29</c:v>
                </c:pt>
                <c:pt idx="100">
                  <c:v>27</c:v>
                </c:pt>
                <c:pt idx="101">
                  <c:v>27</c:v>
                </c:pt>
                <c:pt idx="102">
                  <c:v>29</c:v>
                </c:pt>
                <c:pt idx="103">
                  <c:v>27</c:v>
                </c:pt>
                <c:pt idx="104">
                  <c:v>25</c:v>
                </c:pt>
                <c:pt idx="105">
                  <c:v>25</c:v>
                </c:pt>
                <c:pt idx="106">
                  <c:v>28</c:v>
                </c:pt>
                <c:pt idx="107">
                  <c:v>27</c:v>
                </c:pt>
                <c:pt idx="108">
                  <c:v>29</c:v>
                </c:pt>
                <c:pt idx="109">
                  <c:v>31</c:v>
                </c:pt>
                <c:pt idx="110">
                  <c:v>36</c:v>
                </c:pt>
                <c:pt idx="111">
                  <c:v>38</c:v>
                </c:pt>
                <c:pt idx="112">
                  <c:v>32</c:v>
                </c:pt>
                <c:pt idx="113">
                  <c:v>33</c:v>
                </c:pt>
                <c:pt idx="114">
                  <c:v>34</c:v>
                </c:pt>
                <c:pt idx="115">
                  <c:v>33</c:v>
                </c:pt>
                <c:pt idx="116">
                  <c:v>34</c:v>
                </c:pt>
                <c:pt idx="117">
                  <c:v>39</c:v>
                </c:pt>
                <c:pt idx="118">
                  <c:v>42</c:v>
                </c:pt>
                <c:pt idx="119">
                  <c:v>38</c:v>
                </c:pt>
                <c:pt idx="120">
                  <c:v>38</c:v>
                </c:pt>
                <c:pt idx="121">
                  <c:v>37</c:v>
                </c:pt>
                <c:pt idx="122">
                  <c:v>40</c:v>
                </c:pt>
                <c:pt idx="123">
                  <c:v>37</c:v>
                </c:pt>
                <c:pt idx="124">
                  <c:v>36</c:v>
                </c:pt>
                <c:pt idx="125">
                  <c:v>37</c:v>
                </c:pt>
                <c:pt idx="126">
                  <c:v>39</c:v>
                </c:pt>
                <c:pt idx="127">
                  <c:v>35</c:v>
                </c:pt>
                <c:pt idx="128">
                  <c:v>36</c:v>
                </c:pt>
                <c:pt idx="129">
                  <c:v>45</c:v>
                </c:pt>
                <c:pt idx="13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A-4F05-A67B-4043A280F787}"/>
            </c:ext>
          </c:extLst>
        </c:ser>
        <c:ser>
          <c:idx val="1"/>
          <c:order val="1"/>
          <c:tx>
            <c:strRef>
              <c:f>백빽_구글!$C$3</c:f>
              <c:strCache>
                <c:ptCount val="1"/>
                <c:pt idx="0">
                  <c:v>빽다방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백빽_구글!$A$4:$A$134</c:f>
              <c:numCache>
                <c:formatCode>m/d/yyyy</c:formatCode>
                <c:ptCount val="131"/>
                <c:pt idx="0">
                  <c:v>42036</c:v>
                </c:pt>
                <c:pt idx="1">
                  <c:v>42043</c:v>
                </c:pt>
                <c:pt idx="2">
                  <c:v>42050</c:v>
                </c:pt>
                <c:pt idx="3">
                  <c:v>42057</c:v>
                </c:pt>
                <c:pt idx="4">
                  <c:v>42064</c:v>
                </c:pt>
                <c:pt idx="5">
                  <c:v>42071</c:v>
                </c:pt>
                <c:pt idx="6">
                  <c:v>42078</c:v>
                </c:pt>
                <c:pt idx="7">
                  <c:v>42085</c:v>
                </c:pt>
                <c:pt idx="8">
                  <c:v>42092</c:v>
                </c:pt>
                <c:pt idx="9">
                  <c:v>42099</c:v>
                </c:pt>
                <c:pt idx="10">
                  <c:v>42106</c:v>
                </c:pt>
                <c:pt idx="11">
                  <c:v>42113</c:v>
                </c:pt>
                <c:pt idx="12">
                  <c:v>42120</c:v>
                </c:pt>
                <c:pt idx="13">
                  <c:v>42127</c:v>
                </c:pt>
                <c:pt idx="14">
                  <c:v>42134</c:v>
                </c:pt>
                <c:pt idx="15">
                  <c:v>42141</c:v>
                </c:pt>
                <c:pt idx="16">
                  <c:v>42148</c:v>
                </c:pt>
                <c:pt idx="17">
                  <c:v>42155</c:v>
                </c:pt>
                <c:pt idx="18">
                  <c:v>42162</c:v>
                </c:pt>
                <c:pt idx="19">
                  <c:v>42169</c:v>
                </c:pt>
                <c:pt idx="20">
                  <c:v>42176</c:v>
                </c:pt>
                <c:pt idx="21">
                  <c:v>42183</c:v>
                </c:pt>
                <c:pt idx="22">
                  <c:v>42190</c:v>
                </c:pt>
                <c:pt idx="23">
                  <c:v>42197</c:v>
                </c:pt>
                <c:pt idx="24">
                  <c:v>42204</c:v>
                </c:pt>
                <c:pt idx="25">
                  <c:v>42211</c:v>
                </c:pt>
                <c:pt idx="26">
                  <c:v>42218</c:v>
                </c:pt>
                <c:pt idx="27">
                  <c:v>42225</c:v>
                </c:pt>
                <c:pt idx="28">
                  <c:v>42232</c:v>
                </c:pt>
                <c:pt idx="29">
                  <c:v>42239</c:v>
                </c:pt>
                <c:pt idx="30">
                  <c:v>42246</c:v>
                </c:pt>
                <c:pt idx="31">
                  <c:v>42253</c:v>
                </c:pt>
                <c:pt idx="32">
                  <c:v>42260</c:v>
                </c:pt>
                <c:pt idx="33">
                  <c:v>42267</c:v>
                </c:pt>
                <c:pt idx="34">
                  <c:v>42274</c:v>
                </c:pt>
                <c:pt idx="35">
                  <c:v>42281</c:v>
                </c:pt>
                <c:pt idx="36">
                  <c:v>42288</c:v>
                </c:pt>
                <c:pt idx="37">
                  <c:v>42295</c:v>
                </c:pt>
                <c:pt idx="38">
                  <c:v>42302</c:v>
                </c:pt>
                <c:pt idx="39">
                  <c:v>42309</c:v>
                </c:pt>
                <c:pt idx="40">
                  <c:v>42316</c:v>
                </c:pt>
                <c:pt idx="41">
                  <c:v>42323</c:v>
                </c:pt>
                <c:pt idx="42">
                  <c:v>42330</c:v>
                </c:pt>
                <c:pt idx="43">
                  <c:v>42337</c:v>
                </c:pt>
                <c:pt idx="44">
                  <c:v>42344</c:v>
                </c:pt>
                <c:pt idx="45">
                  <c:v>42351</c:v>
                </c:pt>
                <c:pt idx="46">
                  <c:v>42358</c:v>
                </c:pt>
                <c:pt idx="47">
                  <c:v>42365</c:v>
                </c:pt>
                <c:pt idx="48">
                  <c:v>42372</c:v>
                </c:pt>
                <c:pt idx="49">
                  <c:v>42379</c:v>
                </c:pt>
                <c:pt idx="50">
                  <c:v>42386</c:v>
                </c:pt>
                <c:pt idx="51">
                  <c:v>42393</c:v>
                </c:pt>
                <c:pt idx="52">
                  <c:v>42400</c:v>
                </c:pt>
                <c:pt idx="53">
                  <c:v>42407</c:v>
                </c:pt>
                <c:pt idx="54">
                  <c:v>42414</c:v>
                </c:pt>
                <c:pt idx="55">
                  <c:v>42421</c:v>
                </c:pt>
                <c:pt idx="56">
                  <c:v>42428</c:v>
                </c:pt>
                <c:pt idx="57">
                  <c:v>42435</c:v>
                </c:pt>
                <c:pt idx="58">
                  <c:v>42442</c:v>
                </c:pt>
                <c:pt idx="59">
                  <c:v>42449</c:v>
                </c:pt>
                <c:pt idx="60">
                  <c:v>42456</c:v>
                </c:pt>
                <c:pt idx="61">
                  <c:v>42463</c:v>
                </c:pt>
                <c:pt idx="62">
                  <c:v>42470</c:v>
                </c:pt>
                <c:pt idx="63">
                  <c:v>42477</c:v>
                </c:pt>
                <c:pt idx="64">
                  <c:v>42484</c:v>
                </c:pt>
                <c:pt idx="65">
                  <c:v>42491</c:v>
                </c:pt>
                <c:pt idx="66">
                  <c:v>42498</c:v>
                </c:pt>
                <c:pt idx="67">
                  <c:v>42505</c:v>
                </c:pt>
                <c:pt idx="68">
                  <c:v>42512</c:v>
                </c:pt>
                <c:pt idx="69">
                  <c:v>42519</c:v>
                </c:pt>
                <c:pt idx="70">
                  <c:v>42526</c:v>
                </c:pt>
                <c:pt idx="71">
                  <c:v>42533</c:v>
                </c:pt>
                <c:pt idx="72">
                  <c:v>42540</c:v>
                </c:pt>
                <c:pt idx="73">
                  <c:v>42547</c:v>
                </c:pt>
                <c:pt idx="74">
                  <c:v>42554</c:v>
                </c:pt>
                <c:pt idx="75">
                  <c:v>42561</c:v>
                </c:pt>
                <c:pt idx="76">
                  <c:v>42568</c:v>
                </c:pt>
                <c:pt idx="77">
                  <c:v>42575</c:v>
                </c:pt>
                <c:pt idx="78">
                  <c:v>42582</c:v>
                </c:pt>
                <c:pt idx="79">
                  <c:v>42589</c:v>
                </c:pt>
                <c:pt idx="80">
                  <c:v>42596</c:v>
                </c:pt>
                <c:pt idx="81">
                  <c:v>42603</c:v>
                </c:pt>
                <c:pt idx="82">
                  <c:v>42610</c:v>
                </c:pt>
                <c:pt idx="83">
                  <c:v>42617</c:v>
                </c:pt>
                <c:pt idx="84">
                  <c:v>42624</c:v>
                </c:pt>
                <c:pt idx="85">
                  <c:v>42631</c:v>
                </c:pt>
                <c:pt idx="86">
                  <c:v>42638</c:v>
                </c:pt>
                <c:pt idx="87">
                  <c:v>42645</c:v>
                </c:pt>
                <c:pt idx="88">
                  <c:v>42652</c:v>
                </c:pt>
                <c:pt idx="89">
                  <c:v>42659</c:v>
                </c:pt>
                <c:pt idx="90">
                  <c:v>42666</c:v>
                </c:pt>
                <c:pt idx="91">
                  <c:v>42673</c:v>
                </c:pt>
                <c:pt idx="92">
                  <c:v>42680</c:v>
                </c:pt>
                <c:pt idx="93">
                  <c:v>42687</c:v>
                </c:pt>
                <c:pt idx="94">
                  <c:v>42694</c:v>
                </c:pt>
                <c:pt idx="95">
                  <c:v>42701</c:v>
                </c:pt>
                <c:pt idx="96">
                  <c:v>42708</c:v>
                </c:pt>
                <c:pt idx="97">
                  <c:v>42715</c:v>
                </c:pt>
                <c:pt idx="98">
                  <c:v>42722</c:v>
                </c:pt>
                <c:pt idx="99">
                  <c:v>42729</c:v>
                </c:pt>
                <c:pt idx="100">
                  <c:v>42736</c:v>
                </c:pt>
                <c:pt idx="101">
                  <c:v>42743</c:v>
                </c:pt>
                <c:pt idx="102">
                  <c:v>42750</c:v>
                </c:pt>
                <c:pt idx="103">
                  <c:v>42757</c:v>
                </c:pt>
                <c:pt idx="104">
                  <c:v>42764</c:v>
                </c:pt>
                <c:pt idx="105">
                  <c:v>42771</c:v>
                </c:pt>
                <c:pt idx="106">
                  <c:v>42778</c:v>
                </c:pt>
                <c:pt idx="107">
                  <c:v>42785</c:v>
                </c:pt>
                <c:pt idx="108">
                  <c:v>42792</c:v>
                </c:pt>
                <c:pt idx="109">
                  <c:v>42799</c:v>
                </c:pt>
                <c:pt idx="110">
                  <c:v>42806</c:v>
                </c:pt>
                <c:pt idx="111">
                  <c:v>42813</c:v>
                </c:pt>
                <c:pt idx="112">
                  <c:v>42820</c:v>
                </c:pt>
                <c:pt idx="113">
                  <c:v>42827</c:v>
                </c:pt>
                <c:pt idx="114">
                  <c:v>42834</c:v>
                </c:pt>
                <c:pt idx="115">
                  <c:v>42841</c:v>
                </c:pt>
                <c:pt idx="116">
                  <c:v>42848</c:v>
                </c:pt>
                <c:pt idx="117">
                  <c:v>42855</c:v>
                </c:pt>
                <c:pt idx="118">
                  <c:v>42862</c:v>
                </c:pt>
                <c:pt idx="119">
                  <c:v>42869</c:v>
                </c:pt>
                <c:pt idx="120">
                  <c:v>42876</c:v>
                </c:pt>
                <c:pt idx="121">
                  <c:v>42883</c:v>
                </c:pt>
                <c:pt idx="122">
                  <c:v>42890</c:v>
                </c:pt>
                <c:pt idx="123">
                  <c:v>42897</c:v>
                </c:pt>
                <c:pt idx="124">
                  <c:v>42904</c:v>
                </c:pt>
                <c:pt idx="125">
                  <c:v>42911</c:v>
                </c:pt>
                <c:pt idx="126">
                  <c:v>42918</c:v>
                </c:pt>
                <c:pt idx="127">
                  <c:v>42925</c:v>
                </c:pt>
                <c:pt idx="128">
                  <c:v>42932</c:v>
                </c:pt>
                <c:pt idx="129">
                  <c:v>42939</c:v>
                </c:pt>
                <c:pt idx="130">
                  <c:v>42946</c:v>
                </c:pt>
              </c:numCache>
            </c:numRef>
          </c:cat>
          <c:val>
            <c:numRef>
              <c:f>백빽_구글!$C$4:$C$134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2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A-4F05-A67B-4043A280F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359640"/>
        <c:axId val="737362920"/>
      </c:lineChart>
      <c:dateAx>
        <c:axId val="737359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62920"/>
        <c:crosses val="autoZero"/>
        <c:auto val="1"/>
        <c:lblOffset val="100"/>
        <c:baseTimeUnit val="days"/>
      </c:dateAx>
      <c:valAx>
        <c:axId val="7373629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596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빽다방 매장 수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multiTimeline!$F$77:$F$80</c:f>
              <c:strCache>
                <c:ptCount val="4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</c:strCache>
            </c:strRef>
          </c:cat>
          <c:val>
            <c:numRef>
              <c:f>multiTimeline!$G$77:$G$80</c:f>
              <c:numCache>
                <c:formatCode>General</c:formatCode>
                <c:ptCount val="4"/>
                <c:pt idx="0">
                  <c:v>2</c:v>
                </c:pt>
                <c:pt idx="1">
                  <c:v>25</c:v>
                </c:pt>
                <c:pt idx="2">
                  <c:v>415</c:v>
                </c:pt>
                <c:pt idx="3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3A-4709-935A-5E17A9A90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382424"/>
        <c:axId val="594382752"/>
      </c:barChart>
      <c:catAx>
        <c:axId val="59438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382752"/>
        <c:crosses val="autoZero"/>
        <c:auto val="1"/>
        <c:lblAlgn val="ctr"/>
        <c:lblOffset val="100"/>
        <c:noMultiLvlLbl val="0"/>
      </c:catAx>
      <c:valAx>
        <c:axId val="59438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38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3F8A-BFFE-4826-A969-F7F8A1DF5F82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FAFA8-9802-419A-8461-AB69102DD6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837-13BE-473A-A3F2-A768937CBB55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992" y="104360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일명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백종원 빨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0798" y="683568"/>
            <a:ext cx="3655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Q3. </a:t>
            </a:r>
            <a:r>
              <a:rPr lang="ko-KR" altLang="en-US" b="1" dirty="0" err="1"/>
              <a:t>빽다방의</a:t>
            </a:r>
            <a:r>
              <a:rPr lang="ko-KR" altLang="en-US" b="1" dirty="0"/>
              <a:t> 급속한 매장 증가는</a:t>
            </a:r>
            <a:endParaRPr lang="en-US" altLang="ko-KR" b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6052FD7-FFBD-439B-85C3-4E067AE4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857740"/>
              </p:ext>
            </p:extLst>
          </p:nvPr>
        </p:nvGraphicFramePr>
        <p:xfrm>
          <a:off x="285750" y="4932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61B44A3-871A-495D-A970-C46AF0174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146789"/>
              </p:ext>
            </p:extLst>
          </p:nvPr>
        </p:nvGraphicFramePr>
        <p:xfrm>
          <a:off x="285750" y="1763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4C33-894C-411E-9049-80C314DF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D6035-E325-463B-BCAF-F3FAA953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D989B96-41C1-4FEA-BD99-06A9239DE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026076"/>
              </p:ext>
            </p:extLst>
          </p:nvPr>
        </p:nvGraphicFramePr>
        <p:xfrm>
          <a:off x="285750" y="21237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26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24</Words>
  <Application>Microsoft Office PowerPoint</Application>
  <PresentationFormat>화면 슬라이드 쇼(16:9)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 도입부</dc:title>
  <dc:creator>user</dc:creator>
  <cp:lastModifiedBy>이갱민</cp:lastModifiedBy>
  <cp:revision>55</cp:revision>
  <dcterms:created xsi:type="dcterms:W3CDTF">2017-08-15T05:36:33Z</dcterms:created>
  <dcterms:modified xsi:type="dcterms:W3CDTF">2017-08-17T12:06:59Z</dcterms:modified>
</cp:coreProperties>
</file>