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5143500" cy="91440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98" autoAdjust="0"/>
  </p:normalViewPr>
  <p:slideViewPr>
    <p:cSldViewPr>
      <p:cViewPr>
        <p:scale>
          <a:sx n="140" d="100"/>
          <a:sy n="140" d="100"/>
        </p:scale>
        <p:origin x="840" y="-2256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&#51060;&#44081;&#48124;\Desktop\&#48765;&#45796;&#48169;_&#44396;&#4454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&#51060;&#44081;&#48124;\Desktop\&#48765;&#45796;&#48169;_&#44396;&#4454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&#51060;&#44081;&#48124;\Desktop\&#48177;&#51333;&#50896;_&#44396;&#4454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&#51060;&#44081;&#48124;\Desktop\&#48765;&#45796;&#48169;_&#44396;&#4454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빽다방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빽다방_구글!$A$4:$A$135</c:f>
              <c:numCache>
                <c:formatCode>m/d/yyyy</c:formatCode>
                <c:ptCount val="132"/>
                <c:pt idx="0">
                  <c:v>42036</c:v>
                </c:pt>
                <c:pt idx="1">
                  <c:v>42043</c:v>
                </c:pt>
                <c:pt idx="2">
                  <c:v>42050</c:v>
                </c:pt>
                <c:pt idx="3">
                  <c:v>42057</c:v>
                </c:pt>
                <c:pt idx="4">
                  <c:v>42064</c:v>
                </c:pt>
                <c:pt idx="5">
                  <c:v>42071</c:v>
                </c:pt>
                <c:pt idx="6">
                  <c:v>42078</c:v>
                </c:pt>
                <c:pt idx="7">
                  <c:v>42085</c:v>
                </c:pt>
                <c:pt idx="8">
                  <c:v>42092</c:v>
                </c:pt>
                <c:pt idx="9">
                  <c:v>42099</c:v>
                </c:pt>
                <c:pt idx="10">
                  <c:v>42106</c:v>
                </c:pt>
                <c:pt idx="11">
                  <c:v>42113</c:v>
                </c:pt>
                <c:pt idx="12">
                  <c:v>42120</c:v>
                </c:pt>
                <c:pt idx="13">
                  <c:v>42127</c:v>
                </c:pt>
                <c:pt idx="14">
                  <c:v>42134</c:v>
                </c:pt>
                <c:pt idx="15">
                  <c:v>42141</c:v>
                </c:pt>
                <c:pt idx="16">
                  <c:v>42148</c:v>
                </c:pt>
                <c:pt idx="17">
                  <c:v>42155</c:v>
                </c:pt>
                <c:pt idx="18">
                  <c:v>42162</c:v>
                </c:pt>
                <c:pt idx="19">
                  <c:v>42169</c:v>
                </c:pt>
                <c:pt idx="20">
                  <c:v>42176</c:v>
                </c:pt>
                <c:pt idx="21">
                  <c:v>42183</c:v>
                </c:pt>
                <c:pt idx="22">
                  <c:v>42190</c:v>
                </c:pt>
                <c:pt idx="23">
                  <c:v>42197</c:v>
                </c:pt>
                <c:pt idx="24">
                  <c:v>42204</c:v>
                </c:pt>
                <c:pt idx="25">
                  <c:v>42211</c:v>
                </c:pt>
                <c:pt idx="26">
                  <c:v>42218</c:v>
                </c:pt>
                <c:pt idx="27">
                  <c:v>42225</c:v>
                </c:pt>
                <c:pt idx="28">
                  <c:v>42232</c:v>
                </c:pt>
                <c:pt idx="29">
                  <c:v>42239</c:v>
                </c:pt>
                <c:pt idx="30">
                  <c:v>42246</c:v>
                </c:pt>
                <c:pt idx="31">
                  <c:v>42253</c:v>
                </c:pt>
                <c:pt idx="32">
                  <c:v>42260</c:v>
                </c:pt>
                <c:pt idx="33">
                  <c:v>42267</c:v>
                </c:pt>
                <c:pt idx="34">
                  <c:v>42274</c:v>
                </c:pt>
                <c:pt idx="35">
                  <c:v>42281</c:v>
                </c:pt>
                <c:pt idx="36">
                  <c:v>42288</c:v>
                </c:pt>
                <c:pt idx="37">
                  <c:v>42295</c:v>
                </c:pt>
                <c:pt idx="38">
                  <c:v>42302</c:v>
                </c:pt>
                <c:pt idx="39">
                  <c:v>42309</c:v>
                </c:pt>
                <c:pt idx="40">
                  <c:v>42316</c:v>
                </c:pt>
                <c:pt idx="41">
                  <c:v>42323</c:v>
                </c:pt>
                <c:pt idx="42">
                  <c:v>42330</c:v>
                </c:pt>
                <c:pt idx="43">
                  <c:v>42337</c:v>
                </c:pt>
                <c:pt idx="44">
                  <c:v>42344</c:v>
                </c:pt>
                <c:pt idx="45">
                  <c:v>42351</c:v>
                </c:pt>
                <c:pt idx="46">
                  <c:v>42358</c:v>
                </c:pt>
                <c:pt idx="47">
                  <c:v>42365</c:v>
                </c:pt>
                <c:pt idx="48">
                  <c:v>42372</c:v>
                </c:pt>
                <c:pt idx="49">
                  <c:v>42379</c:v>
                </c:pt>
                <c:pt idx="50">
                  <c:v>42386</c:v>
                </c:pt>
                <c:pt idx="51">
                  <c:v>42393</c:v>
                </c:pt>
                <c:pt idx="52">
                  <c:v>42400</c:v>
                </c:pt>
                <c:pt idx="53">
                  <c:v>42407</c:v>
                </c:pt>
                <c:pt idx="54">
                  <c:v>42414</c:v>
                </c:pt>
                <c:pt idx="55">
                  <c:v>42421</c:v>
                </c:pt>
                <c:pt idx="56">
                  <c:v>42428</c:v>
                </c:pt>
                <c:pt idx="57">
                  <c:v>42435</c:v>
                </c:pt>
                <c:pt idx="58">
                  <c:v>42442</c:v>
                </c:pt>
                <c:pt idx="59">
                  <c:v>42449</c:v>
                </c:pt>
                <c:pt idx="60">
                  <c:v>42456</c:v>
                </c:pt>
                <c:pt idx="61">
                  <c:v>42463</c:v>
                </c:pt>
                <c:pt idx="62">
                  <c:v>42470</c:v>
                </c:pt>
                <c:pt idx="63">
                  <c:v>42477</c:v>
                </c:pt>
                <c:pt idx="64">
                  <c:v>42484</c:v>
                </c:pt>
                <c:pt idx="65">
                  <c:v>42491</c:v>
                </c:pt>
                <c:pt idx="66">
                  <c:v>42498</c:v>
                </c:pt>
                <c:pt idx="67">
                  <c:v>42505</c:v>
                </c:pt>
                <c:pt idx="68">
                  <c:v>42512</c:v>
                </c:pt>
                <c:pt idx="69">
                  <c:v>42519</c:v>
                </c:pt>
                <c:pt idx="70">
                  <c:v>42526</c:v>
                </c:pt>
                <c:pt idx="71">
                  <c:v>42533</c:v>
                </c:pt>
                <c:pt idx="72">
                  <c:v>42540</c:v>
                </c:pt>
                <c:pt idx="73">
                  <c:v>42547</c:v>
                </c:pt>
                <c:pt idx="74">
                  <c:v>42554</c:v>
                </c:pt>
                <c:pt idx="75">
                  <c:v>42561</c:v>
                </c:pt>
                <c:pt idx="76">
                  <c:v>42568</c:v>
                </c:pt>
                <c:pt idx="77">
                  <c:v>42575</c:v>
                </c:pt>
                <c:pt idx="78">
                  <c:v>42582</c:v>
                </c:pt>
                <c:pt idx="79">
                  <c:v>42589</c:v>
                </c:pt>
                <c:pt idx="80">
                  <c:v>42596</c:v>
                </c:pt>
                <c:pt idx="81">
                  <c:v>42603</c:v>
                </c:pt>
                <c:pt idx="82">
                  <c:v>42610</c:v>
                </c:pt>
                <c:pt idx="83">
                  <c:v>42617</c:v>
                </c:pt>
                <c:pt idx="84">
                  <c:v>42624</c:v>
                </c:pt>
                <c:pt idx="85">
                  <c:v>42631</c:v>
                </c:pt>
                <c:pt idx="86">
                  <c:v>42638</c:v>
                </c:pt>
                <c:pt idx="87">
                  <c:v>42645</c:v>
                </c:pt>
                <c:pt idx="88">
                  <c:v>42652</c:v>
                </c:pt>
                <c:pt idx="89">
                  <c:v>42659</c:v>
                </c:pt>
                <c:pt idx="90">
                  <c:v>42666</c:v>
                </c:pt>
                <c:pt idx="91">
                  <c:v>42673</c:v>
                </c:pt>
                <c:pt idx="92">
                  <c:v>42680</c:v>
                </c:pt>
                <c:pt idx="93">
                  <c:v>42687</c:v>
                </c:pt>
                <c:pt idx="94">
                  <c:v>42694</c:v>
                </c:pt>
                <c:pt idx="95">
                  <c:v>42701</c:v>
                </c:pt>
                <c:pt idx="96">
                  <c:v>42708</c:v>
                </c:pt>
                <c:pt idx="97">
                  <c:v>42715</c:v>
                </c:pt>
                <c:pt idx="98">
                  <c:v>42722</c:v>
                </c:pt>
                <c:pt idx="99">
                  <c:v>42729</c:v>
                </c:pt>
                <c:pt idx="100">
                  <c:v>42736</c:v>
                </c:pt>
                <c:pt idx="101">
                  <c:v>42743</c:v>
                </c:pt>
                <c:pt idx="102">
                  <c:v>42750</c:v>
                </c:pt>
                <c:pt idx="103">
                  <c:v>42757</c:v>
                </c:pt>
                <c:pt idx="104">
                  <c:v>42764</c:v>
                </c:pt>
                <c:pt idx="105">
                  <c:v>42771</c:v>
                </c:pt>
                <c:pt idx="106">
                  <c:v>42778</c:v>
                </c:pt>
                <c:pt idx="107">
                  <c:v>42785</c:v>
                </c:pt>
                <c:pt idx="108">
                  <c:v>42792</c:v>
                </c:pt>
                <c:pt idx="109">
                  <c:v>42799</c:v>
                </c:pt>
                <c:pt idx="110">
                  <c:v>42806</c:v>
                </c:pt>
                <c:pt idx="111">
                  <c:v>42813</c:v>
                </c:pt>
                <c:pt idx="112">
                  <c:v>42820</c:v>
                </c:pt>
                <c:pt idx="113">
                  <c:v>42827</c:v>
                </c:pt>
                <c:pt idx="114">
                  <c:v>42834</c:v>
                </c:pt>
                <c:pt idx="115">
                  <c:v>42841</c:v>
                </c:pt>
                <c:pt idx="116">
                  <c:v>42848</c:v>
                </c:pt>
                <c:pt idx="117">
                  <c:v>42855</c:v>
                </c:pt>
                <c:pt idx="118">
                  <c:v>42862</c:v>
                </c:pt>
                <c:pt idx="119">
                  <c:v>42869</c:v>
                </c:pt>
                <c:pt idx="120">
                  <c:v>42876</c:v>
                </c:pt>
                <c:pt idx="121">
                  <c:v>42883</c:v>
                </c:pt>
                <c:pt idx="122">
                  <c:v>42890</c:v>
                </c:pt>
                <c:pt idx="123">
                  <c:v>42897</c:v>
                </c:pt>
                <c:pt idx="124">
                  <c:v>42904</c:v>
                </c:pt>
                <c:pt idx="125">
                  <c:v>42911</c:v>
                </c:pt>
                <c:pt idx="126">
                  <c:v>42918</c:v>
                </c:pt>
                <c:pt idx="127">
                  <c:v>42925</c:v>
                </c:pt>
                <c:pt idx="128">
                  <c:v>42932</c:v>
                </c:pt>
                <c:pt idx="129">
                  <c:v>42939</c:v>
                </c:pt>
                <c:pt idx="130">
                  <c:v>42946</c:v>
                </c:pt>
                <c:pt idx="131">
                  <c:v>42953</c:v>
                </c:pt>
              </c:numCache>
            </c:numRef>
          </c:cat>
          <c:val>
            <c:numRef>
              <c:f>빽다방_구글!$B$4:$B$135</c:f>
              <c:numCache>
                <c:formatCode>General</c:formatCode>
                <c:ptCount val="13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40</c:v>
                </c:pt>
                <c:pt idx="6">
                  <c:v>0</c:v>
                </c:pt>
                <c:pt idx="7">
                  <c:v>17</c:v>
                </c:pt>
                <c:pt idx="8">
                  <c:v>8</c:v>
                </c:pt>
                <c:pt idx="9">
                  <c:v>8</c:v>
                </c:pt>
                <c:pt idx="10">
                  <c:v>12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24</c:v>
                </c:pt>
                <c:pt idx="15">
                  <c:v>36</c:v>
                </c:pt>
                <c:pt idx="16">
                  <c:v>20</c:v>
                </c:pt>
                <c:pt idx="17">
                  <c:v>16</c:v>
                </c:pt>
                <c:pt idx="18">
                  <c:v>62</c:v>
                </c:pt>
                <c:pt idx="19">
                  <c:v>67</c:v>
                </c:pt>
                <c:pt idx="20">
                  <c:v>65</c:v>
                </c:pt>
                <c:pt idx="21">
                  <c:v>66</c:v>
                </c:pt>
                <c:pt idx="22">
                  <c:v>100</c:v>
                </c:pt>
                <c:pt idx="23">
                  <c:v>77</c:v>
                </c:pt>
                <c:pt idx="24">
                  <c:v>66</c:v>
                </c:pt>
                <c:pt idx="25">
                  <c:v>62</c:v>
                </c:pt>
                <c:pt idx="26">
                  <c:v>84</c:v>
                </c:pt>
                <c:pt idx="27">
                  <c:v>62</c:v>
                </c:pt>
                <c:pt idx="28">
                  <c:v>88</c:v>
                </c:pt>
                <c:pt idx="29">
                  <c:v>73</c:v>
                </c:pt>
                <c:pt idx="30">
                  <c:v>75</c:v>
                </c:pt>
                <c:pt idx="31">
                  <c:v>67</c:v>
                </c:pt>
                <c:pt idx="32">
                  <c:v>68</c:v>
                </c:pt>
                <c:pt idx="33">
                  <c:v>84</c:v>
                </c:pt>
                <c:pt idx="34">
                  <c:v>88</c:v>
                </c:pt>
                <c:pt idx="35">
                  <c:v>85</c:v>
                </c:pt>
                <c:pt idx="36">
                  <c:v>70</c:v>
                </c:pt>
                <c:pt idx="37">
                  <c:v>59</c:v>
                </c:pt>
                <c:pt idx="38">
                  <c:v>45</c:v>
                </c:pt>
                <c:pt idx="39">
                  <c:v>70</c:v>
                </c:pt>
                <c:pt idx="40">
                  <c:v>72</c:v>
                </c:pt>
                <c:pt idx="41">
                  <c:v>50</c:v>
                </c:pt>
                <c:pt idx="42">
                  <c:v>47</c:v>
                </c:pt>
                <c:pt idx="43">
                  <c:v>40</c:v>
                </c:pt>
                <c:pt idx="44">
                  <c:v>52</c:v>
                </c:pt>
                <c:pt idx="45">
                  <c:v>41</c:v>
                </c:pt>
                <c:pt idx="46">
                  <c:v>25</c:v>
                </c:pt>
                <c:pt idx="47">
                  <c:v>37</c:v>
                </c:pt>
                <c:pt idx="48">
                  <c:v>40</c:v>
                </c:pt>
                <c:pt idx="49">
                  <c:v>39</c:v>
                </c:pt>
                <c:pt idx="50">
                  <c:v>36</c:v>
                </c:pt>
                <c:pt idx="51">
                  <c:v>31</c:v>
                </c:pt>
                <c:pt idx="52">
                  <c:v>49</c:v>
                </c:pt>
                <c:pt idx="53">
                  <c:v>24</c:v>
                </c:pt>
                <c:pt idx="54">
                  <c:v>44</c:v>
                </c:pt>
                <c:pt idx="55">
                  <c:v>25</c:v>
                </c:pt>
                <c:pt idx="56">
                  <c:v>23</c:v>
                </c:pt>
                <c:pt idx="57">
                  <c:v>23</c:v>
                </c:pt>
                <c:pt idx="58">
                  <c:v>54</c:v>
                </c:pt>
                <c:pt idx="59">
                  <c:v>40</c:v>
                </c:pt>
                <c:pt idx="60">
                  <c:v>55</c:v>
                </c:pt>
                <c:pt idx="61">
                  <c:v>49</c:v>
                </c:pt>
                <c:pt idx="62">
                  <c:v>59</c:v>
                </c:pt>
                <c:pt idx="63">
                  <c:v>65</c:v>
                </c:pt>
                <c:pt idx="64">
                  <c:v>75</c:v>
                </c:pt>
                <c:pt idx="65">
                  <c:v>63</c:v>
                </c:pt>
                <c:pt idx="66">
                  <c:v>34</c:v>
                </c:pt>
                <c:pt idx="67">
                  <c:v>62</c:v>
                </c:pt>
                <c:pt idx="68">
                  <c:v>55</c:v>
                </c:pt>
                <c:pt idx="69">
                  <c:v>56</c:v>
                </c:pt>
                <c:pt idx="70">
                  <c:v>69</c:v>
                </c:pt>
                <c:pt idx="71">
                  <c:v>57</c:v>
                </c:pt>
                <c:pt idx="72">
                  <c:v>45</c:v>
                </c:pt>
                <c:pt idx="73">
                  <c:v>27</c:v>
                </c:pt>
                <c:pt idx="74">
                  <c:v>36</c:v>
                </c:pt>
                <c:pt idx="75">
                  <c:v>52</c:v>
                </c:pt>
                <c:pt idx="76">
                  <c:v>47</c:v>
                </c:pt>
                <c:pt idx="77">
                  <c:v>50</c:v>
                </c:pt>
                <c:pt idx="78">
                  <c:v>53</c:v>
                </c:pt>
                <c:pt idx="79">
                  <c:v>63</c:v>
                </c:pt>
                <c:pt idx="80">
                  <c:v>71</c:v>
                </c:pt>
                <c:pt idx="81">
                  <c:v>48</c:v>
                </c:pt>
                <c:pt idx="82">
                  <c:v>41</c:v>
                </c:pt>
                <c:pt idx="83">
                  <c:v>46</c:v>
                </c:pt>
                <c:pt idx="84">
                  <c:v>41</c:v>
                </c:pt>
                <c:pt idx="85">
                  <c:v>85</c:v>
                </c:pt>
                <c:pt idx="86">
                  <c:v>37</c:v>
                </c:pt>
                <c:pt idx="87">
                  <c:v>52</c:v>
                </c:pt>
                <c:pt idx="88">
                  <c:v>37</c:v>
                </c:pt>
                <c:pt idx="89">
                  <c:v>31</c:v>
                </c:pt>
                <c:pt idx="90">
                  <c:v>26</c:v>
                </c:pt>
                <c:pt idx="91">
                  <c:v>39</c:v>
                </c:pt>
                <c:pt idx="92">
                  <c:v>28</c:v>
                </c:pt>
                <c:pt idx="93">
                  <c:v>23</c:v>
                </c:pt>
                <c:pt idx="94">
                  <c:v>41</c:v>
                </c:pt>
                <c:pt idx="95">
                  <c:v>55</c:v>
                </c:pt>
                <c:pt idx="96">
                  <c:v>39</c:v>
                </c:pt>
                <c:pt idx="97">
                  <c:v>25</c:v>
                </c:pt>
                <c:pt idx="98">
                  <c:v>16</c:v>
                </c:pt>
                <c:pt idx="99">
                  <c:v>19</c:v>
                </c:pt>
                <c:pt idx="100">
                  <c:v>39</c:v>
                </c:pt>
                <c:pt idx="101">
                  <c:v>24</c:v>
                </c:pt>
                <c:pt idx="102">
                  <c:v>22</c:v>
                </c:pt>
                <c:pt idx="103">
                  <c:v>22</c:v>
                </c:pt>
                <c:pt idx="104">
                  <c:v>36</c:v>
                </c:pt>
                <c:pt idx="105">
                  <c:v>19</c:v>
                </c:pt>
                <c:pt idx="106">
                  <c:v>47</c:v>
                </c:pt>
                <c:pt idx="107">
                  <c:v>43</c:v>
                </c:pt>
                <c:pt idx="108">
                  <c:v>33</c:v>
                </c:pt>
                <c:pt idx="109">
                  <c:v>37</c:v>
                </c:pt>
                <c:pt idx="110">
                  <c:v>53</c:v>
                </c:pt>
                <c:pt idx="111">
                  <c:v>55</c:v>
                </c:pt>
                <c:pt idx="112">
                  <c:v>34</c:v>
                </c:pt>
                <c:pt idx="113">
                  <c:v>46</c:v>
                </c:pt>
                <c:pt idx="114">
                  <c:v>52</c:v>
                </c:pt>
                <c:pt idx="115">
                  <c:v>63</c:v>
                </c:pt>
                <c:pt idx="116">
                  <c:v>50</c:v>
                </c:pt>
                <c:pt idx="117">
                  <c:v>46</c:v>
                </c:pt>
                <c:pt idx="118">
                  <c:v>36</c:v>
                </c:pt>
                <c:pt idx="119">
                  <c:v>38</c:v>
                </c:pt>
                <c:pt idx="120">
                  <c:v>68</c:v>
                </c:pt>
                <c:pt idx="121">
                  <c:v>70</c:v>
                </c:pt>
                <c:pt idx="122">
                  <c:v>58</c:v>
                </c:pt>
                <c:pt idx="123">
                  <c:v>31</c:v>
                </c:pt>
                <c:pt idx="124">
                  <c:v>37</c:v>
                </c:pt>
                <c:pt idx="125">
                  <c:v>62</c:v>
                </c:pt>
                <c:pt idx="126">
                  <c:v>50</c:v>
                </c:pt>
                <c:pt idx="127">
                  <c:v>39</c:v>
                </c:pt>
                <c:pt idx="128">
                  <c:v>54</c:v>
                </c:pt>
                <c:pt idx="129">
                  <c:v>38</c:v>
                </c:pt>
                <c:pt idx="130">
                  <c:v>63</c:v>
                </c:pt>
                <c:pt idx="13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28-462B-84CE-6EA60E46C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446880"/>
        <c:axId val="399451472"/>
      </c:lineChart>
      <c:dateAx>
        <c:axId val="399446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9451472"/>
        <c:crosses val="autoZero"/>
        <c:auto val="1"/>
        <c:lblOffset val="100"/>
        <c:baseTimeUnit val="days"/>
      </c:dateAx>
      <c:valAx>
        <c:axId val="3994514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94468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백종원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[1]multiTimeline!$A$4:$A$135</c:f>
              <c:numCache>
                <c:formatCode>m/d/yyyy</c:formatCode>
                <c:ptCount val="132"/>
                <c:pt idx="0">
                  <c:v>42036</c:v>
                </c:pt>
                <c:pt idx="1">
                  <c:v>42043</c:v>
                </c:pt>
                <c:pt idx="2">
                  <c:v>42050</c:v>
                </c:pt>
                <c:pt idx="3">
                  <c:v>42057</c:v>
                </c:pt>
                <c:pt idx="4">
                  <c:v>42064</c:v>
                </c:pt>
                <c:pt idx="5">
                  <c:v>42071</c:v>
                </c:pt>
                <c:pt idx="6">
                  <c:v>42078</c:v>
                </c:pt>
                <c:pt idx="7">
                  <c:v>42085</c:v>
                </c:pt>
                <c:pt idx="8">
                  <c:v>42092</c:v>
                </c:pt>
                <c:pt idx="9">
                  <c:v>42099</c:v>
                </c:pt>
                <c:pt idx="10">
                  <c:v>42106</c:v>
                </c:pt>
                <c:pt idx="11">
                  <c:v>42113</c:v>
                </c:pt>
                <c:pt idx="12">
                  <c:v>42120</c:v>
                </c:pt>
                <c:pt idx="13">
                  <c:v>42127</c:v>
                </c:pt>
                <c:pt idx="14">
                  <c:v>42134</c:v>
                </c:pt>
                <c:pt idx="15">
                  <c:v>42141</c:v>
                </c:pt>
                <c:pt idx="16">
                  <c:v>42148</c:v>
                </c:pt>
                <c:pt idx="17">
                  <c:v>42155</c:v>
                </c:pt>
                <c:pt idx="18">
                  <c:v>42162</c:v>
                </c:pt>
                <c:pt idx="19">
                  <c:v>42169</c:v>
                </c:pt>
                <c:pt idx="20">
                  <c:v>42176</c:v>
                </c:pt>
                <c:pt idx="21">
                  <c:v>42183</c:v>
                </c:pt>
                <c:pt idx="22">
                  <c:v>42190</c:v>
                </c:pt>
                <c:pt idx="23">
                  <c:v>42197</c:v>
                </c:pt>
                <c:pt idx="24">
                  <c:v>42204</c:v>
                </c:pt>
                <c:pt idx="25">
                  <c:v>42211</c:v>
                </c:pt>
                <c:pt idx="26">
                  <c:v>42218</c:v>
                </c:pt>
                <c:pt idx="27">
                  <c:v>42225</c:v>
                </c:pt>
                <c:pt idx="28">
                  <c:v>42232</c:v>
                </c:pt>
                <c:pt idx="29">
                  <c:v>42239</c:v>
                </c:pt>
                <c:pt idx="30">
                  <c:v>42246</c:v>
                </c:pt>
                <c:pt idx="31">
                  <c:v>42253</c:v>
                </c:pt>
                <c:pt idx="32">
                  <c:v>42260</c:v>
                </c:pt>
                <c:pt idx="33">
                  <c:v>42267</c:v>
                </c:pt>
                <c:pt idx="34">
                  <c:v>42274</c:v>
                </c:pt>
                <c:pt idx="35">
                  <c:v>42281</c:v>
                </c:pt>
                <c:pt idx="36">
                  <c:v>42288</c:v>
                </c:pt>
                <c:pt idx="37">
                  <c:v>42295</c:v>
                </c:pt>
                <c:pt idx="38">
                  <c:v>42302</c:v>
                </c:pt>
                <c:pt idx="39">
                  <c:v>42309</c:v>
                </c:pt>
                <c:pt idx="40">
                  <c:v>42316</c:v>
                </c:pt>
                <c:pt idx="41">
                  <c:v>42323</c:v>
                </c:pt>
                <c:pt idx="42">
                  <c:v>42330</c:v>
                </c:pt>
                <c:pt idx="43">
                  <c:v>42337</c:v>
                </c:pt>
                <c:pt idx="44">
                  <c:v>42344</c:v>
                </c:pt>
                <c:pt idx="45">
                  <c:v>42351</c:v>
                </c:pt>
                <c:pt idx="46">
                  <c:v>42358</c:v>
                </c:pt>
                <c:pt idx="47">
                  <c:v>42365</c:v>
                </c:pt>
                <c:pt idx="48">
                  <c:v>42372</c:v>
                </c:pt>
                <c:pt idx="49">
                  <c:v>42379</c:v>
                </c:pt>
                <c:pt idx="50">
                  <c:v>42386</c:v>
                </c:pt>
                <c:pt idx="51">
                  <c:v>42393</c:v>
                </c:pt>
                <c:pt idx="52">
                  <c:v>42400</c:v>
                </c:pt>
                <c:pt idx="53">
                  <c:v>42407</c:v>
                </c:pt>
                <c:pt idx="54">
                  <c:v>42414</c:v>
                </c:pt>
                <c:pt idx="55">
                  <c:v>42421</c:v>
                </c:pt>
                <c:pt idx="56">
                  <c:v>42428</c:v>
                </c:pt>
                <c:pt idx="57">
                  <c:v>42435</c:v>
                </c:pt>
                <c:pt idx="58">
                  <c:v>42442</c:v>
                </c:pt>
                <c:pt idx="59">
                  <c:v>42449</c:v>
                </c:pt>
                <c:pt idx="60">
                  <c:v>42456</c:v>
                </c:pt>
                <c:pt idx="61">
                  <c:v>42463</c:v>
                </c:pt>
                <c:pt idx="62">
                  <c:v>42470</c:v>
                </c:pt>
                <c:pt idx="63">
                  <c:v>42477</c:v>
                </c:pt>
                <c:pt idx="64">
                  <c:v>42484</c:v>
                </c:pt>
                <c:pt idx="65">
                  <c:v>42491</c:v>
                </c:pt>
                <c:pt idx="66">
                  <c:v>42498</c:v>
                </c:pt>
                <c:pt idx="67">
                  <c:v>42505</c:v>
                </c:pt>
                <c:pt idx="68">
                  <c:v>42512</c:v>
                </c:pt>
                <c:pt idx="69">
                  <c:v>42519</c:v>
                </c:pt>
                <c:pt idx="70">
                  <c:v>42526</c:v>
                </c:pt>
                <c:pt idx="71">
                  <c:v>42533</c:v>
                </c:pt>
                <c:pt idx="72">
                  <c:v>42540</c:v>
                </c:pt>
                <c:pt idx="73">
                  <c:v>42547</c:v>
                </c:pt>
                <c:pt idx="74">
                  <c:v>42554</c:v>
                </c:pt>
                <c:pt idx="75">
                  <c:v>42561</c:v>
                </c:pt>
                <c:pt idx="76">
                  <c:v>42568</c:v>
                </c:pt>
                <c:pt idx="77">
                  <c:v>42575</c:v>
                </c:pt>
                <c:pt idx="78">
                  <c:v>42582</c:v>
                </c:pt>
                <c:pt idx="79">
                  <c:v>42589</c:v>
                </c:pt>
                <c:pt idx="80">
                  <c:v>42596</c:v>
                </c:pt>
                <c:pt idx="81">
                  <c:v>42603</c:v>
                </c:pt>
                <c:pt idx="82">
                  <c:v>42610</c:v>
                </c:pt>
                <c:pt idx="83">
                  <c:v>42617</c:v>
                </c:pt>
                <c:pt idx="84">
                  <c:v>42624</c:v>
                </c:pt>
                <c:pt idx="85">
                  <c:v>42631</c:v>
                </c:pt>
                <c:pt idx="86">
                  <c:v>42638</c:v>
                </c:pt>
                <c:pt idx="87">
                  <c:v>42645</c:v>
                </c:pt>
                <c:pt idx="88">
                  <c:v>42652</c:v>
                </c:pt>
                <c:pt idx="89">
                  <c:v>42659</c:v>
                </c:pt>
                <c:pt idx="90">
                  <c:v>42666</c:v>
                </c:pt>
                <c:pt idx="91">
                  <c:v>42673</c:v>
                </c:pt>
                <c:pt idx="92">
                  <c:v>42680</c:v>
                </c:pt>
                <c:pt idx="93">
                  <c:v>42687</c:v>
                </c:pt>
                <c:pt idx="94">
                  <c:v>42694</c:v>
                </c:pt>
                <c:pt idx="95">
                  <c:v>42701</c:v>
                </c:pt>
                <c:pt idx="96">
                  <c:v>42708</c:v>
                </c:pt>
                <c:pt idx="97">
                  <c:v>42715</c:v>
                </c:pt>
                <c:pt idx="98">
                  <c:v>42722</c:v>
                </c:pt>
                <c:pt idx="99">
                  <c:v>42729</c:v>
                </c:pt>
                <c:pt idx="100">
                  <c:v>42736</c:v>
                </c:pt>
                <c:pt idx="101">
                  <c:v>42743</c:v>
                </c:pt>
                <c:pt idx="102">
                  <c:v>42750</c:v>
                </c:pt>
                <c:pt idx="103">
                  <c:v>42757</c:v>
                </c:pt>
                <c:pt idx="104">
                  <c:v>42764</c:v>
                </c:pt>
                <c:pt idx="105">
                  <c:v>42771</c:v>
                </c:pt>
                <c:pt idx="106">
                  <c:v>42778</c:v>
                </c:pt>
                <c:pt idx="107">
                  <c:v>42785</c:v>
                </c:pt>
                <c:pt idx="108">
                  <c:v>42792</c:v>
                </c:pt>
                <c:pt idx="109">
                  <c:v>42799</c:v>
                </c:pt>
                <c:pt idx="110">
                  <c:v>42806</c:v>
                </c:pt>
                <c:pt idx="111">
                  <c:v>42813</c:v>
                </c:pt>
                <c:pt idx="112">
                  <c:v>42820</c:v>
                </c:pt>
                <c:pt idx="113">
                  <c:v>42827</c:v>
                </c:pt>
                <c:pt idx="114">
                  <c:v>42834</c:v>
                </c:pt>
                <c:pt idx="115">
                  <c:v>42841</c:v>
                </c:pt>
                <c:pt idx="116">
                  <c:v>42848</c:v>
                </c:pt>
                <c:pt idx="117">
                  <c:v>42855</c:v>
                </c:pt>
                <c:pt idx="118">
                  <c:v>42862</c:v>
                </c:pt>
                <c:pt idx="119">
                  <c:v>42869</c:v>
                </c:pt>
                <c:pt idx="120">
                  <c:v>42876</c:v>
                </c:pt>
                <c:pt idx="121">
                  <c:v>42883</c:v>
                </c:pt>
                <c:pt idx="122">
                  <c:v>42890</c:v>
                </c:pt>
                <c:pt idx="123">
                  <c:v>42897</c:v>
                </c:pt>
                <c:pt idx="124">
                  <c:v>42904</c:v>
                </c:pt>
                <c:pt idx="125">
                  <c:v>42911</c:v>
                </c:pt>
                <c:pt idx="126">
                  <c:v>42918</c:v>
                </c:pt>
                <c:pt idx="127">
                  <c:v>42925</c:v>
                </c:pt>
                <c:pt idx="128">
                  <c:v>42932</c:v>
                </c:pt>
                <c:pt idx="129">
                  <c:v>42939</c:v>
                </c:pt>
                <c:pt idx="130">
                  <c:v>42946</c:v>
                </c:pt>
                <c:pt idx="131">
                  <c:v>42953</c:v>
                </c:pt>
              </c:numCache>
            </c:numRef>
          </c:cat>
          <c:val>
            <c:numRef>
              <c:f>[1]multiTimeline!$B$4:$B$135</c:f>
              <c:numCache>
                <c:formatCode>General</c:formatCode>
                <c:ptCount val="132"/>
                <c:pt idx="0">
                  <c:v>3</c:v>
                </c:pt>
                <c:pt idx="1">
                  <c:v>12</c:v>
                </c:pt>
                <c:pt idx="2">
                  <c:v>5</c:v>
                </c:pt>
                <c:pt idx="3">
                  <c:v>16</c:v>
                </c:pt>
                <c:pt idx="4">
                  <c:v>19</c:v>
                </c:pt>
                <c:pt idx="5">
                  <c:v>10</c:v>
                </c:pt>
                <c:pt idx="6">
                  <c:v>7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22</c:v>
                </c:pt>
                <c:pt idx="11">
                  <c:v>6</c:v>
                </c:pt>
                <c:pt idx="12">
                  <c:v>19</c:v>
                </c:pt>
                <c:pt idx="13">
                  <c:v>50</c:v>
                </c:pt>
                <c:pt idx="14">
                  <c:v>33</c:v>
                </c:pt>
                <c:pt idx="15">
                  <c:v>75</c:v>
                </c:pt>
                <c:pt idx="16">
                  <c:v>68</c:v>
                </c:pt>
                <c:pt idx="17">
                  <c:v>68</c:v>
                </c:pt>
                <c:pt idx="18">
                  <c:v>82</c:v>
                </c:pt>
                <c:pt idx="19">
                  <c:v>87</c:v>
                </c:pt>
                <c:pt idx="20">
                  <c:v>100</c:v>
                </c:pt>
                <c:pt idx="21">
                  <c:v>95</c:v>
                </c:pt>
                <c:pt idx="22">
                  <c:v>97</c:v>
                </c:pt>
                <c:pt idx="23">
                  <c:v>89</c:v>
                </c:pt>
                <c:pt idx="24">
                  <c:v>87</c:v>
                </c:pt>
                <c:pt idx="25">
                  <c:v>96</c:v>
                </c:pt>
                <c:pt idx="26">
                  <c:v>72</c:v>
                </c:pt>
                <c:pt idx="27">
                  <c:v>56</c:v>
                </c:pt>
                <c:pt idx="28">
                  <c:v>54</c:v>
                </c:pt>
                <c:pt idx="29">
                  <c:v>51</c:v>
                </c:pt>
                <c:pt idx="30">
                  <c:v>58</c:v>
                </c:pt>
                <c:pt idx="31">
                  <c:v>52</c:v>
                </c:pt>
                <c:pt idx="32">
                  <c:v>47</c:v>
                </c:pt>
                <c:pt idx="33">
                  <c:v>53</c:v>
                </c:pt>
                <c:pt idx="34">
                  <c:v>53</c:v>
                </c:pt>
                <c:pt idx="35">
                  <c:v>39</c:v>
                </c:pt>
                <c:pt idx="36">
                  <c:v>38</c:v>
                </c:pt>
                <c:pt idx="37">
                  <c:v>40</c:v>
                </c:pt>
                <c:pt idx="38">
                  <c:v>32</c:v>
                </c:pt>
                <c:pt idx="39">
                  <c:v>33</c:v>
                </c:pt>
                <c:pt idx="40">
                  <c:v>31</c:v>
                </c:pt>
                <c:pt idx="41">
                  <c:v>38</c:v>
                </c:pt>
                <c:pt idx="42">
                  <c:v>35</c:v>
                </c:pt>
                <c:pt idx="43">
                  <c:v>31</c:v>
                </c:pt>
                <c:pt idx="44">
                  <c:v>40</c:v>
                </c:pt>
                <c:pt idx="45">
                  <c:v>32</c:v>
                </c:pt>
                <c:pt idx="46">
                  <c:v>46</c:v>
                </c:pt>
                <c:pt idx="47">
                  <c:v>51</c:v>
                </c:pt>
                <c:pt idx="48">
                  <c:v>52</c:v>
                </c:pt>
                <c:pt idx="49">
                  <c:v>48</c:v>
                </c:pt>
                <c:pt idx="50">
                  <c:v>44</c:v>
                </c:pt>
                <c:pt idx="51">
                  <c:v>45</c:v>
                </c:pt>
                <c:pt idx="52">
                  <c:v>48</c:v>
                </c:pt>
                <c:pt idx="53">
                  <c:v>48</c:v>
                </c:pt>
                <c:pt idx="54">
                  <c:v>42</c:v>
                </c:pt>
                <c:pt idx="55">
                  <c:v>38</c:v>
                </c:pt>
                <c:pt idx="56">
                  <c:v>40</c:v>
                </c:pt>
                <c:pt idx="57">
                  <c:v>35</c:v>
                </c:pt>
                <c:pt idx="58">
                  <c:v>31</c:v>
                </c:pt>
                <c:pt idx="59">
                  <c:v>31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35</c:v>
                </c:pt>
                <c:pt idx="64">
                  <c:v>39</c:v>
                </c:pt>
                <c:pt idx="65">
                  <c:v>40</c:v>
                </c:pt>
                <c:pt idx="66">
                  <c:v>34</c:v>
                </c:pt>
                <c:pt idx="67">
                  <c:v>39</c:v>
                </c:pt>
                <c:pt idx="68">
                  <c:v>37</c:v>
                </c:pt>
                <c:pt idx="69">
                  <c:v>36</c:v>
                </c:pt>
                <c:pt idx="70">
                  <c:v>39</c:v>
                </c:pt>
                <c:pt idx="71">
                  <c:v>36</c:v>
                </c:pt>
                <c:pt idx="72">
                  <c:v>38</c:v>
                </c:pt>
                <c:pt idx="73">
                  <c:v>39</c:v>
                </c:pt>
                <c:pt idx="74">
                  <c:v>49</c:v>
                </c:pt>
                <c:pt idx="75">
                  <c:v>65</c:v>
                </c:pt>
                <c:pt idx="76">
                  <c:v>43</c:v>
                </c:pt>
                <c:pt idx="77">
                  <c:v>45</c:v>
                </c:pt>
                <c:pt idx="78">
                  <c:v>43</c:v>
                </c:pt>
                <c:pt idx="79">
                  <c:v>35</c:v>
                </c:pt>
                <c:pt idx="80">
                  <c:v>39</c:v>
                </c:pt>
                <c:pt idx="81">
                  <c:v>38</c:v>
                </c:pt>
                <c:pt idx="82">
                  <c:v>39</c:v>
                </c:pt>
                <c:pt idx="83">
                  <c:v>34</c:v>
                </c:pt>
                <c:pt idx="84">
                  <c:v>38</c:v>
                </c:pt>
                <c:pt idx="85">
                  <c:v>30</c:v>
                </c:pt>
                <c:pt idx="86">
                  <c:v>32</c:v>
                </c:pt>
                <c:pt idx="87">
                  <c:v>36</c:v>
                </c:pt>
                <c:pt idx="88">
                  <c:v>38</c:v>
                </c:pt>
                <c:pt idx="89">
                  <c:v>32</c:v>
                </c:pt>
                <c:pt idx="90">
                  <c:v>29</c:v>
                </c:pt>
                <c:pt idx="91">
                  <c:v>26</c:v>
                </c:pt>
                <c:pt idx="92">
                  <c:v>31</c:v>
                </c:pt>
                <c:pt idx="93">
                  <c:v>28</c:v>
                </c:pt>
                <c:pt idx="94">
                  <c:v>28</c:v>
                </c:pt>
                <c:pt idx="95">
                  <c:v>23</c:v>
                </c:pt>
                <c:pt idx="96">
                  <c:v>23</c:v>
                </c:pt>
                <c:pt idx="97">
                  <c:v>23</c:v>
                </c:pt>
                <c:pt idx="98">
                  <c:v>26</c:v>
                </c:pt>
                <c:pt idx="99">
                  <c:v>31</c:v>
                </c:pt>
                <c:pt idx="100">
                  <c:v>27</c:v>
                </c:pt>
                <c:pt idx="101">
                  <c:v>27</c:v>
                </c:pt>
                <c:pt idx="102">
                  <c:v>28</c:v>
                </c:pt>
                <c:pt idx="103">
                  <c:v>24</c:v>
                </c:pt>
                <c:pt idx="104">
                  <c:v>25</c:v>
                </c:pt>
                <c:pt idx="105">
                  <c:v>26</c:v>
                </c:pt>
                <c:pt idx="106">
                  <c:v>25</c:v>
                </c:pt>
                <c:pt idx="107">
                  <c:v>25</c:v>
                </c:pt>
                <c:pt idx="108">
                  <c:v>29</c:v>
                </c:pt>
                <c:pt idx="109">
                  <c:v>32</c:v>
                </c:pt>
                <c:pt idx="110">
                  <c:v>33</c:v>
                </c:pt>
                <c:pt idx="111">
                  <c:v>36</c:v>
                </c:pt>
                <c:pt idx="112">
                  <c:v>33</c:v>
                </c:pt>
                <c:pt idx="113">
                  <c:v>30</c:v>
                </c:pt>
                <c:pt idx="114">
                  <c:v>32</c:v>
                </c:pt>
                <c:pt idx="115">
                  <c:v>33</c:v>
                </c:pt>
                <c:pt idx="116">
                  <c:v>31</c:v>
                </c:pt>
                <c:pt idx="117">
                  <c:v>36</c:v>
                </c:pt>
                <c:pt idx="118">
                  <c:v>40</c:v>
                </c:pt>
                <c:pt idx="119">
                  <c:v>36</c:v>
                </c:pt>
                <c:pt idx="120">
                  <c:v>36</c:v>
                </c:pt>
                <c:pt idx="121">
                  <c:v>35</c:v>
                </c:pt>
                <c:pt idx="122">
                  <c:v>38</c:v>
                </c:pt>
                <c:pt idx="123">
                  <c:v>36</c:v>
                </c:pt>
                <c:pt idx="124">
                  <c:v>35</c:v>
                </c:pt>
                <c:pt idx="125">
                  <c:v>37</c:v>
                </c:pt>
                <c:pt idx="126">
                  <c:v>41</c:v>
                </c:pt>
                <c:pt idx="127">
                  <c:v>32</c:v>
                </c:pt>
                <c:pt idx="128">
                  <c:v>34</c:v>
                </c:pt>
                <c:pt idx="129">
                  <c:v>44</c:v>
                </c:pt>
                <c:pt idx="130">
                  <c:v>48</c:v>
                </c:pt>
                <c:pt idx="13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ED-43C3-8E5F-89D8C64FE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509488"/>
        <c:axId val="563509816"/>
      </c:lineChart>
      <c:dateAx>
        <c:axId val="5635094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3509816"/>
        <c:crosses val="autoZero"/>
        <c:auto val="1"/>
        <c:lblOffset val="100"/>
        <c:baseTimeUnit val="days"/>
      </c:dateAx>
      <c:valAx>
        <c:axId val="5635098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35094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빽다방</a:t>
            </a:r>
            <a:r>
              <a:rPr lang="ko-KR" altLang="en-US" dirty="0"/>
              <a:t> 매장 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8064A2"/>
            </a:solidFill>
            <a:ln>
              <a:noFill/>
            </a:ln>
            <a:effectLst/>
          </c:spPr>
          <c:invertIfNegative val="0"/>
          <c:cat>
            <c:strRef>
              <c:f>multiTimeline!$F$77:$F$80</c:f>
              <c:strCache>
                <c:ptCount val="4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  <c:pt idx="3">
                  <c:v>2016년</c:v>
                </c:pt>
              </c:strCache>
            </c:strRef>
          </c:cat>
          <c:val>
            <c:numRef>
              <c:f>multiTimeline!$G$77:$G$80</c:f>
              <c:numCache>
                <c:formatCode>General</c:formatCode>
                <c:ptCount val="4"/>
                <c:pt idx="0">
                  <c:v>2</c:v>
                </c:pt>
                <c:pt idx="1">
                  <c:v>25</c:v>
                </c:pt>
                <c:pt idx="2">
                  <c:v>415</c:v>
                </c:pt>
                <c:pt idx="3">
                  <c:v>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C-45CE-9A1B-9DEE9E1BB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382424"/>
        <c:axId val="594382752"/>
      </c:barChart>
      <c:catAx>
        <c:axId val="59438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382752"/>
        <c:crosses val="autoZero"/>
        <c:auto val="1"/>
        <c:lblAlgn val="ctr"/>
        <c:lblOffset val="100"/>
        <c:noMultiLvlLbl val="0"/>
      </c:catAx>
      <c:valAx>
        <c:axId val="59438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382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빽다방</a:t>
            </a:r>
            <a:r>
              <a:rPr lang="ko-KR" altLang="en-US" dirty="0"/>
              <a:t> 검색어 트렌드 변화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빽다방_구글!$A$4:$A$135</c:f>
              <c:numCache>
                <c:formatCode>m/d/yyyy</c:formatCode>
                <c:ptCount val="132"/>
                <c:pt idx="0">
                  <c:v>42036</c:v>
                </c:pt>
                <c:pt idx="1">
                  <c:v>42043</c:v>
                </c:pt>
                <c:pt idx="2">
                  <c:v>42050</c:v>
                </c:pt>
                <c:pt idx="3">
                  <c:v>42057</c:v>
                </c:pt>
                <c:pt idx="4">
                  <c:v>42064</c:v>
                </c:pt>
                <c:pt idx="5">
                  <c:v>42071</c:v>
                </c:pt>
                <c:pt idx="6">
                  <c:v>42078</c:v>
                </c:pt>
                <c:pt idx="7">
                  <c:v>42085</c:v>
                </c:pt>
                <c:pt idx="8">
                  <c:v>42092</c:v>
                </c:pt>
                <c:pt idx="9">
                  <c:v>42099</c:v>
                </c:pt>
                <c:pt idx="10">
                  <c:v>42106</c:v>
                </c:pt>
                <c:pt idx="11">
                  <c:v>42113</c:v>
                </c:pt>
                <c:pt idx="12">
                  <c:v>42120</c:v>
                </c:pt>
                <c:pt idx="13">
                  <c:v>42127</c:v>
                </c:pt>
                <c:pt idx="14">
                  <c:v>42134</c:v>
                </c:pt>
                <c:pt idx="15">
                  <c:v>42141</c:v>
                </c:pt>
                <c:pt idx="16">
                  <c:v>42148</c:v>
                </c:pt>
                <c:pt idx="17">
                  <c:v>42155</c:v>
                </c:pt>
                <c:pt idx="18">
                  <c:v>42162</c:v>
                </c:pt>
                <c:pt idx="19">
                  <c:v>42169</c:v>
                </c:pt>
                <c:pt idx="20">
                  <c:v>42176</c:v>
                </c:pt>
                <c:pt idx="21">
                  <c:v>42183</c:v>
                </c:pt>
                <c:pt idx="22">
                  <c:v>42190</c:v>
                </c:pt>
                <c:pt idx="23">
                  <c:v>42197</c:v>
                </c:pt>
                <c:pt idx="24">
                  <c:v>42204</c:v>
                </c:pt>
                <c:pt idx="25">
                  <c:v>42211</c:v>
                </c:pt>
                <c:pt idx="26">
                  <c:v>42218</c:v>
                </c:pt>
                <c:pt idx="27">
                  <c:v>42225</c:v>
                </c:pt>
                <c:pt idx="28">
                  <c:v>42232</c:v>
                </c:pt>
                <c:pt idx="29">
                  <c:v>42239</c:v>
                </c:pt>
                <c:pt idx="30">
                  <c:v>42246</c:v>
                </c:pt>
                <c:pt idx="31">
                  <c:v>42253</c:v>
                </c:pt>
                <c:pt idx="32">
                  <c:v>42260</c:v>
                </c:pt>
                <c:pt idx="33">
                  <c:v>42267</c:v>
                </c:pt>
                <c:pt idx="34">
                  <c:v>42274</c:v>
                </c:pt>
                <c:pt idx="35">
                  <c:v>42281</c:v>
                </c:pt>
                <c:pt idx="36">
                  <c:v>42288</c:v>
                </c:pt>
                <c:pt idx="37">
                  <c:v>42295</c:v>
                </c:pt>
                <c:pt idx="38">
                  <c:v>42302</c:v>
                </c:pt>
                <c:pt idx="39">
                  <c:v>42309</c:v>
                </c:pt>
                <c:pt idx="40">
                  <c:v>42316</c:v>
                </c:pt>
                <c:pt idx="41">
                  <c:v>42323</c:v>
                </c:pt>
                <c:pt idx="42">
                  <c:v>42330</c:v>
                </c:pt>
                <c:pt idx="43">
                  <c:v>42337</c:v>
                </c:pt>
                <c:pt idx="44">
                  <c:v>42344</c:v>
                </c:pt>
                <c:pt idx="45">
                  <c:v>42351</c:v>
                </c:pt>
                <c:pt idx="46">
                  <c:v>42358</c:v>
                </c:pt>
                <c:pt idx="47">
                  <c:v>42365</c:v>
                </c:pt>
                <c:pt idx="48">
                  <c:v>42372</c:v>
                </c:pt>
                <c:pt idx="49">
                  <c:v>42379</c:v>
                </c:pt>
                <c:pt idx="50">
                  <c:v>42386</c:v>
                </c:pt>
                <c:pt idx="51">
                  <c:v>42393</c:v>
                </c:pt>
                <c:pt idx="52">
                  <c:v>42400</c:v>
                </c:pt>
                <c:pt idx="53">
                  <c:v>42407</c:v>
                </c:pt>
                <c:pt idx="54">
                  <c:v>42414</c:v>
                </c:pt>
                <c:pt idx="55">
                  <c:v>42421</c:v>
                </c:pt>
                <c:pt idx="56">
                  <c:v>42428</c:v>
                </c:pt>
                <c:pt idx="57">
                  <c:v>42435</c:v>
                </c:pt>
                <c:pt idx="58">
                  <c:v>42442</c:v>
                </c:pt>
                <c:pt idx="59">
                  <c:v>42449</c:v>
                </c:pt>
                <c:pt idx="60">
                  <c:v>42456</c:v>
                </c:pt>
                <c:pt idx="61">
                  <c:v>42463</c:v>
                </c:pt>
                <c:pt idx="62">
                  <c:v>42470</c:v>
                </c:pt>
                <c:pt idx="63">
                  <c:v>42477</c:v>
                </c:pt>
                <c:pt idx="64">
                  <c:v>42484</c:v>
                </c:pt>
                <c:pt idx="65">
                  <c:v>42491</c:v>
                </c:pt>
                <c:pt idx="66">
                  <c:v>42498</c:v>
                </c:pt>
                <c:pt idx="67">
                  <c:v>42505</c:v>
                </c:pt>
                <c:pt idx="68">
                  <c:v>42512</c:v>
                </c:pt>
                <c:pt idx="69">
                  <c:v>42519</c:v>
                </c:pt>
                <c:pt idx="70">
                  <c:v>42526</c:v>
                </c:pt>
                <c:pt idx="71">
                  <c:v>42533</c:v>
                </c:pt>
                <c:pt idx="72">
                  <c:v>42540</c:v>
                </c:pt>
                <c:pt idx="73">
                  <c:v>42547</c:v>
                </c:pt>
                <c:pt idx="74">
                  <c:v>42554</c:v>
                </c:pt>
                <c:pt idx="75">
                  <c:v>42561</c:v>
                </c:pt>
                <c:pt idx="76">
                  <c:v>42568</c:v>
                </c:pt>
                <c:pt idx="77">
                  <c:v>42575</c:v>
                </c:pt>
                <c:pt idx="78">
                  <c:v>42582</c:v>
                </c:pt>
                <c:pt idx="79">
                  <c:v>42589</c:v>
                </c:pt>
                <c:pt idx="80">
                  <c:v>42596</c:v>
                </c:pt>
                <c:pt idx="81">
                  <c:v>42603</c:v>
                </c:pt>
                <c:pt idx="82">
                  <c:v>42610</c:v>
                </c:pt>
                <c:pt idx="83">
                  <c:v>42617</c:v>
                </c:pt>
                <c:pt idx="84">
                  <c:v>42624</c:v>
                </c:pt>
                <c:pt idx="85">
                  <c:v>42631</c:v>
                </c:pt>
                <c:pt idx="86">
                  <c:v>42638</c:v>
                </c:pt>
                <c:pt idx="87">
                  <c:v>42645</c:v>
                </c:pt>
                <c:pt idx="88">
                  <c:v>42652</c:v>
                </c:pt>
                <c:pt idx="89">
                  <c:v>42659</c:v>
                </c:pt>
                <c:pt idx="90">
                  <c:v>42666</c:v>
                </c:pt>
                <c:pt idx="91">
                  <c:v>42673</c:v>
                </c:pt>
                <c:pt idx="92">
                  <c:v>42680</c:v>
                </c:pt>
                <c:pt idx="93">
                  <c:v>42687</c:v>
                </c:pt>
                <c:pt idx="94">
                  <c:v>42694</c:v>
                </c:pt>
                <c:pt idx="95">
                  <c:v>42701</c:v>
                </c:pt>
                <c:pt idx="96">
                  <c:v>42708</c:v>
                </c:pt>
                <c:pt idx="97">
                  <c:v>42715</c:v>
                </c:pt>
                <c:pt idx="98">
                  <c:v>42722</c:v>
                </c:pt>
                <c:pt idx="99">
                  <c:v>42729</c:v>
                </c:pt>
                <c:pt idx="100">
                  <c:v>42736</c:v>
                </c:pt>
                <c:pt idx="101">
                  <c:v>42743</c:v>
                </c:pt>
                <c:pt idx="102">
                  <c:v>42750</c:v>
                </c:pt>
                <c:pt idx="103">
                  <c:v>42757</c:v>
                </c:pt>
                <c:pt idx="104">
                  <c:v>42764</c:v>
                </c:pt>
                <c:pt idx="105">
                  <c:v>42771</c:v>
                </c:pt>
                <c:pt idx="106">
                  <c:v>42778</c:v>
                </c:pt>
                <c:pt idx="107">
                  <c:v>42785</c:v>
                </c:pt>
                <c:pt idx="108">
                  <c:v>42792</c:v>
                </c:pt>
                <c:pt idx="109">
                  <c:v>42799</c:v>
                </c:pt>
                <c:pt idx="110">
                  <c:v>42806</c:v>
                </c:pt>
                <c:pt idx="111">
                  <c:v>42813</c:v>
                </c:pt>
                <c:pt idx="112">
                  <c:v>42820</c:v>
                </c:pt>
                <c:pt idx="113">
                  <c:v>42827</c:v>
                </c:pt>
                <c:pt idx="114">
                  <c:v>42834</c:v>
                </c:pt>
                <c:pt idx="115">
                  <c:v>42841</c:v>
                </c:pt>
                <c:pt idx="116">
                  <c:v>42848</c:v>
                </c:pt>
                <c:pt idx="117">
                  <c:v>42855</c:v>
                </c:pt>
                <c:pt idx="118">
                  <c:v>42862</c:v>
                </c:pt>
                <c:pt idx="119">
                  <c:v>42869</c:v>
                </c:pt>
                <c:pt idx="120">
                  <c:v>42876</c:v>
                </c:pt>
                <c:pt idx="121">
                  <c:v>42883</c:v>
                </c:pt>
                <c:pt idx="122">
                  <c:v>42890</c:v>
                </c:pt>
                <c:pt idx="123">
                  <c:v>42897</c:v>
                </c:pt>
                <c:pt idx="124">
                  <c:v>42904</c:v>
                </c:pt>
                <c:pt idx="125">
                  <c:v>42911</c:v>
                </c:pt>
                <c:pt idx="126">
                  <c:v>42918</c:v>
                </c:pt>
                <c:pt idx="127">
                  <c:v>42925</c:v>
                </c:pt>
                <c:pt idx="128">
                  <c:v>42932</c:v>
                </c:pt>
                <c:pt idx="129">
                  <c:v>42939</c:v>
                </c:pt>
                <c:pt idx="130">
                  <c:v>42946</c:v>
                </c:pt>
                <c:pt idx="131">
                  <c:v>42953</c:v>
                </c:pt>
              </c:numCache>
            </c:numRef>
          </c:cat>
          <c:val>
            <c:numRef>
              <c:f>빽다방_구글!$B$4:$B$135</c:f>
              <c:numCache>
                <c:formatCode>General</c:formatCode>
                <c:ptCount val="13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40</c:v>
                </c:pt>
                <c:pt idx="6">
                  <c:v>0</c:v>
                </c:pt>
                <c:pt idx="7">
                  <c:v>17</c:v>
                </c:pt>
                <c:pt idx="8">
                  <c:v>8</c:v>
                </c:pt>
                <c:pt idx="9">
                  <c:v>8</c:v>
                </c:pt>
                <c:pt idx="10">
                  <c:v>12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24</c:v>
                </c:pt>
                <c:pt idx="15">
                  <c:v>36</c:v>
                </c:pt>
                <c:pt idx="16">
                  <c:v>20</c:v>
                </c:pt>
                <c:pt idx="17">
                  <c:v>16</c:v>
                </c:pt>
                <c:pt idx="18">
                  <c:v>62</c:v>
                </c:pt>
                <c:pt idx="19">
                  <c:v>67</c:v>
                </c:pt>
                <c:pt idx="20">
                  <c:v>65</c:v>
                </c:pt>
                <c:pt idx="21">
                  <c:v>66</c:v>
                </c:pt>
                <c:pt idx="22">
                  <c:v>100</c:v>
                </c:pt>
                <c:pt idx="23">
                  <c:v>77</c:v>
                </c:pt>
                <c:pt idx="24">
                  <c:v>66</c:v>
                </c:pt>
                <c:pt idx="25">
                  <c:v>62</c:v>
                </c:pt>
                <c:pt idx="26">
                  <c:v>84</c:v>
                </c:pt>
                <c:pt idx="27">
                  <c:v>62</c:v>
                </c:pt>
                <c:pt idx="28">
                  <c:v>88</c:v>
                </c:pt>
                <c:pt idx="29">
                  <c:v>73</c:v>
                </c:pt>
                <c:pt idx="30">
                  <c:v>75</c:v>
                </c:pt>
                <c:pt idx="31">
                  <c:v>67</c:v>
                </c:pt>
                <c:pt idx="32">
                  <c:v>68</c:v>
                </c:pt>
                <c:pt idx="33">
                  <c:v>84</c:v>
                </c:pt>
                <c:pt idx="34">
                  <c:v>88</c:v>
                </c:pt>
                <c:pt idx="35">
                  <c:v>85</c:v>
                </c:pt>
                <c:pt idx="36">
                  <c:v>70</c:v>
                </c:pt>
                <c:pt idx="37">
                  <c:v>59</c:v>
                </c:pt>
                <c:pt idx="38">
                  <c:v>45</c:v>
                </c:pt>
                <c:pt idx="39">
                  <c:v>70</c:v>
                </c:pt>
                <c:pt idx="40">
                  <c:v>72</c:v>
                </c:pt>
                <c:pt idx="41">
                  <c:v>50</c:v>
                </c:pt>
                <c:pt idx="42">
                  <c:v>47</c:v>
                </c:pt>
                <c:pt idx="43">
                  <c:v>40</c:v>
                </c:pt>
                <c:pt idx="44">
                  <c:v>52</c:v>
                </c:pt>
                <c:pt idx="45">
                  <c:v>41</c:v>
                </c:pt>
                <c:pt idx="46">
                  <c:v>25</c:v>
                </c:pt>
                <c:pt idx="47">
                  <c:v>37</c:v>
                </c:pt>
                <c:pt idx="48">
                  <c:v>40</c:v>
                </c:pt>
                <c:pt idx="49">
                  <c:v>39</c:v>
                </c:pt>
                <c:pt idx="50">
                  <c:v>36</c:v>
                </c:pt>
                <c:pt idx="51">
                  <c:v>31</c:v>
                </c:pt>
                <c:pt idx="52">
                  <c:v>49</c:v>
                </c:pt>
                <c:pt idx="53">
                  <c:v>24</c:v>
                </c:pt>
                <c:pt idx="54">
                  <c:v>44</c:v>
                </c:pt>
                <c:pt idx="55">
                  <c:v>25</c:v>
                </c:pt>
                <c:pt idx="56">
                  <c:v>23</c:v>
                </c:pt>
                <c:pt idx="57">
                  <c:v>23</c:v>
                </c:pt>
                <c:pt idx="58">
                  <c:v>54</c:v>
                </c:pt>
                <c:pt idx="59">
                  <c:v>40</c:v>
                </c:pt>
                <c:pt idx="60">
                  <c:v>55</c:v>
                </c:pt>
                <c:pt idx="61">
                  <c:v>49</c:v>
                </c:pt>
                <c:pt idx="62">
                  <c:v>59</c:v>
                </c:pt>
                <c:pt idx="63">
                  <c:v>65</c:v>
                </c:pt>
                <c:pt idx="64">
                  <c:v>75</c:v>
                </c:pt>
                <c:pt idx="65">
                  <c:v>63</c:v>
                </c:pt>
                <c:pt idx="66">
                  <c:v>34</c:v>
                </c:pt>
                <c:pt idx="67">
                  <c:v>62</c:v>
                </c:pt>
                <c:pt idx="68">
                  <c:v>55</c:v>
                </c:pt>
                <c:pt idx="69">
                  <c:v>56</c:v>
                </c:pt>
                <c:pt idx="70">
                  <c:v>69</c:v>
                </c:pt>
                <c:pt idx="71">
                  <c:v>57</c:v>
                </c:pt>
                <c:pt idx="72">
                  <c:v>45</c:v>
                </c:pt>
                <c:pt idx="73">
                  <c:v>27</c:v>
                </c:pt>
                <c:pt idx="74">
                  <c:v>36</c:v>
                </c:pt>
                <c:pt idx="75">
                  <c:v>52</c:v>
                </c:pt>
                <c:pt idx="76">
                  <c:v>47</c:v>
                </c:pt>
                <c:pt idx="77">
                  <c:v>50</c:v>
                </c:pt>
                <c:pt idx="78">
                  <c:v>53</c:v>
                </c:pt>
                <c:pt idx="79">
                  <c:v>63</c:v>
                </c:pt>
                <c:pt idx="80">
                  <c:v>71</c:v>
                </c:pt>
                <c:pt idx="81">
                  <c:v>48</c:v>
                </c:pt>
                <c:pt idx="82">
                  <c:v>41</c:v>
                </c:pt>
                <c:pt idx="83">
                  <c:v>46</c:v>
                </c:pt>
                <c:pt idx="84">
                  <c:v>41</c:v>
                </c:pt>
                <c:pt idx="85">
                  <c:v>85</c:v>
                </c:pt>
                <c:pt idx="86">
                  <c:v>37</c:v>
                </c:pt>
                <c:pt idx="87">
                  <c:v>52</c:v>
                </c:pt>
                <c:pt idx="88">
                  <c:v>37</c:v>
                </c:pt>
                <c:pt idx="89">
                  <c:v>31</c:v>
                </c:pt>
                <c:pt idx="90">
                  <c:v>26</c:v>
                </c:pt>
                <c:pt idx="91">
                  <c:v>39</c:v>
                </c:pt>
                <c:pt idx="92">
                  <c:v>28</c:v>
                </c:pt>
                <c:pt idx="93">
                  <c:v>23</c:v>
                </c:pt>
                <c:pt idx="94">
                  <c:v>41</c:v>
                </c:pt>
                <c:pt idx="95">
                  <c:v>55</c:v>
                </c:pt>
                <c:pt idx="96">
                  <c:v>39</c:v>
                </c:pt>
                <c:pt idx="97">
                  <c:v>25</c:v>
                </c:pt>
                <c:pt idx="98">
                  <c:v>16</c:v>
                </c:pt>
                <c:pt idx="99">
                  <c:v>19</c:v>
                </c:pt>
                <c:pt idx="100">
                  <c:v>39</c:v>
                </c:pt>
                <c:pt idx="101">
                  <c:v>24</c:v>
                </c:pt>
                <c:pt idx="102">
                  <c:v>22</c:v>
                </c:pt>
                <c:pt idx="103">
                  <c:v>22</c:v>
                </c:pt>
                <c:pt idx="104">
                  <c:v>36</c:v>
                </c:pt>
                <c:pt idx="105">
                  <c:v>19</c:v>
                </c:pt>
                <c:pt idx="106">
                  <c:v>47</c:v>
                </c:pt>
                <c:pt idx="107">
                  <c:v>43</c:v>
                </c:pt>
                <c:pt idx="108">
                  <c:v>33</c:v>
                </c:pt>
                <c:pt idx="109">
                  <c:v>37</c:v>
                </c:pt>
                <c:pt idx="110">
                  <c:v>53</c:v>
                </c:pt>
                <c:pt idx="111">
                  <c:v>55</c:v>
                </c:pt>
                <c:pt idx="112">
                  <c:v>34</c:v>
                </c:pt>
                <c:pt idx="113">
                  <c:v>46</c:v>
                </c:pt>
                <c:pt idx="114">
                  <c:v>52</c:v>
                </c:pt>
                <c:pt idx="115">
                  <c:v>63</c:v>
                </c:pt>
                <c:pt idx="116">
                  <c:v>50</c:v>
                </c:pt>
                <c:pt idx="117">
                  <c:v>46</c:v>
                </c:pt>
                <c:pt idx="118">
                  <c:v>36</c:v>
                </c:pt>
                <c:pt idx="119">
                  <c:v>38</c:v>
                </c:pt>
                <c:pt idx="120">
                  <c:v>68</c:v>
                </c:pt>
                <c:pt idx="121">
                  <c:v>70</c:v>
                </c:pt>
                <c:pt idx="122">
                  <c:v>58</c:v>
                </c:pt>
                <c:pt idx="123">
                  <c:v>31</c:v>
                </c:pt>
                <c:pt idx="124">
                  <c:v>37</c:v>
                </c:pt>
                <c:pt idx="125">
                  <c:v>62</c:v>
                </c:pt>
                <c:pt idx="126">
                  <c:v>50</c:v>
                </c:pt>
                <c:pt idx="127">
                  <c:v>39</c:v>
                </c:pt>
                <c:pt idx="128">
                  <c:v>54</c:v>
                </c:pt>
                <c:pt idx="129">
                  <c:v>38</c:v>
                </c:pt>
                <c:pt idx="130">
                  <c:v>63</c:v>
                </c:pt>
                <c:pt idx="13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22-4D57-ABA3-A64BCCEBC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446880"/>
        <c:axId val="399451472"/>
      </c:lineChart>
      <c:dateAx>
        <c:axId val="399446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9451472"/>
        <c:crosses val="autoZero"/>
        <c:auto val="1"/>
        <c:lblOffset val="100"/>
        <c:baseTimeUnit val="days"/>
      </c:dateAx>
      <c:valAx>
        <c:axId val="3994514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94468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43F8A-BFFE-4826-A969-F7F8A1DF5F82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FAFA8-9802-419A-8461-AB69102DD6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FAFA8-9802-419A-8461-AB69102DD6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4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0837-13BE-473A-A3F2-A768937CBB55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A42D-DFBD-4065-96C2-EDE4A6C11A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1EF4577-E666-4AF7-8F83-A39C3B76F81C}"/>
              </a:ext>
            </a:extLst>
          </p:cNvPr>
          <p:cNvGrpSpPr/>
          <p:nvPr/>
        </p:nvGrpSpPr>
        <p:grpSpPr>
          <a:xfrm>
            <a:off x="285750" y="5933256"/>
            <a:ext cx="4572000" cy="2743200"/>
            <a:chOff x="285750" y="5285184"/>
            <a:chExt cx="4572000" cy="2743200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F9D61283-8D56-488E-A6C5-747674AC27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56933841"/>
                </p:ext>
              </p:extLst>
            </p:nvPr>
          </p:nvGraphicFramePr>
          <p:xfrm>
            <a:off x="285750" y="528518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E2C43F-0456-4CCE-9CB2-76BBA21A22BA}"/>
                </a:ext>
              </a:extLst>
            </p:cNvPr>
            <p:cNvSpPr/>
            <p:nvPr/>
          </p:nvSpPr>
          <p:spPr>
            <a:xfrm>
              <a:off x="1128385" y="5783907"/>
              <a:ext cx="292282" cy="1609131"/>
            </a:xfrm>
            <a:prstGeom prst="rect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742085-AEBA-49CC-93C0-EB84722A2E3E}"/>
              </a:ext>
            </a:extLst>
          </p:cNvPr>
          <p:cNvCxnSpPr/>
          <p:nvPr/>
        </p:nvCxnSpPr>
        <p:spPr>
          <a:xfrm>
            <a:off x="407260" y="755576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25B08F-9425-44E4-9F39-8A5639A2832B}"/>
              </a:ext>
            </a:extLst>
          </p:cNvPr>
          <p:cNvSpPr txBox="1"/>
          <p:nvPr/>
        </p:nvSpPr>
        <p:spPr>
          <a:xfrm>
            <a:off x="332656" y="899592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/>
              <a:t>백종원의 검색 트렌드로 알아보는</a:t>
            </a:r>
            <a:endParaRPr lang="en-US" altLang="ko-KR" b="1" dirty="0"/>
          </a:p>
          <a:p>
            <a:pPr algn="just">
              <a:lnSpc>
                <a:spcPct val="150000"/>
              </a:lnSpc>
            </a:pPr>
            <a:r>
              <a:rPr lang="ko-KR" altLang="en-US" sz="2400" b="1" dirty="0" err="1"/>
              <a:t>빽다방의</a:t>
            </a:r>
            <a:r>
              <a:rPr lang="ko-KR" altLang="en-US" sz="2400" b="1" dirty="0"/>
              <a:t> 관심도 변화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AA0D3D-5C30-4FC6-8917-E3D0C5EE6345}"/>
              </a:ext>
            </a:extLst>
          </p:cNvPr>
          <p:cNvGrpSpPr/>
          <p:nvPr/>
        </p:nvGrpSpPr>
        <p:grpSpPr>
          <a:xfrm>
            <a:off x="285750" y="3052936"/>
            <a:ext cx="4572000" cy="2743200"/>
            <a:chOff x="285750" y="2411760"/>
            <a:chExt cx="4572000" cy="2743200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148C9722-4839-4B4F-AB10-54B28B48C30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75095662"/>
                </p:ext>
              </p:extLst>
            </p:nvPr>
          </p:nvGraphicFramePr>
          <p:xfrm>
            <a:off x="285750" y="241176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C87D32-3277-4520-973C-88D06990C89C}"/>
                </a:ext>
              </a:extLst>
            </p:cNvPr>
            <p:cNvSpPr/>
            <p:nvPr/>
          </p:nvSpPr>
          <p:spPr>
            <a:xfrm>
              <a:off x="1128385" y="2915816"/>
              <a:ext cx="292282" cy="1609131"/>
            </a:xfrm>
            <a:prstGeom prst="rect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4E8AFA-34FB-49BC-95A2-8A65F4C587EF}"/>
              </a:ext>
            </a:extLst>
          </p:cNvPr>
          <p:cNvSpPr/>
          <p:nvPr/>
        </p:nvSpPr>
        <p:spPr>
          <a:xfrm>
            <a:off x="404664" y="1919677"/>
            <a:ext cx="4471342" cy="199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800" dirty="0"/>
              <a:t>수치는 </a:t>
            </a:r>
            <a:r>
              <a:rPr lang="en-US" altLang="ko-KR" sz="800" dirty="0"/>
              <a:t>2015</a:t>
            </a:r>
            <a:r>
              <a:rPr lang="ko-KR" altLang="en-US" sz="800" dirty="0"/>
              <a:t>년 </a:t>
            </a:r>
            <a:r>
              <a:rPr lang="en-US" altLang="ko-KR" sz="800" dirty="0"/>
              <a:t>2</a:t>
            </a:r>
            <a:r>
              <a:rPr lang="ko-KR" altLang="en-US" sz="800" dirty="0"/>
              <a:t>월 </a:t>
            </a:r>
            <a:r>
              <a:rPr lang="en-US" altLang="ko-KR" sz="800" dirty="0"/>
              <a:t>1</a:t>
            </a:r>
            <a:r>
              <a:rPr lang="ko-KR" altLang="en-US" sz="800" dirty="0"/>
              <a:t>일부터 </a:t>
            </a:r>
            <a:r>
              <a:rPr lang="en-US" altLang="ko-KR" sz="800" dirty="0"/>
              <a:t>2017</a:t>
            </a:r>
            <a:r>
              <a:rPr lang="ko-KR" altLang="en-US" sz="800" dirty="0"/>
              <a:t>년 </a:t>
            </a:r>
            <a:r>
              <a:rPr lang="en-US" altLang="ko-KR" sz="800" dirty="0"/>
              <a:t>8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일까지의 검색 관심도를 나타낸다</a:t>
            </a:r>
            <a:r>
              <a:rPr lang="en-US" altLang="ko-KR" sz="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800" dirty="0"/>
              <a:t>백종원의 경우 </a:t>
            </a:r>
            <a:r>
              <a:rPr lang="en-US" altLang="ko-KR" sz="800" dirty="0"/>
              <a:t>2015</a:t>
            </a:r>
            <a:r>
              <a:rPr lang="ko-KR" altLang="en-US" sz="800" dirty="0"/>
              <a:t>년 </a:t>
            </a:r>
            <a:r>
              <a:rPr lang="en-US" altLang="ko-KR" sz="800" dirty="0"/>
              <a:t>4</a:t>
            </a:r>
            <a:r>
              <a:rPr lang="ko-KR" altLang="en-US" sz="800" dirty="0"/>
              <a:t>월 </a:t>
            </a:r>
            <a:r>
              <a:rPr lang="en-US" altLang="ko-KR" sz="800" dirty="0"/>
              <a:t>6</a:t>
            </a:r>
            <a:r>
              <a:rPr lang="ko-KR" altLang="en-US" sz="800" dirty="0"/>
              <a:t>일부터</a:t>
            </a:r>
            <a:r>
              <a:rPr lang="en-US" altLang="ko-KR" sz="800" dirty="0"/>
              <a:t>, </a:t>
            </a:r>
            <a:r>
              <a:rPr lang="ko-KR" altLang="en-US" sz="800" dirty="0" err="1"/>
              <a:t>빽다방의</a:t>
            </a:r>
            <a:r>
              <a:rPr lang="ko-KR" altLang="en-US" sz="800" dirty="0"/>
              <a:t> 경우 </a:t>
            </a:r>
            <a:r>
              <a:rPr lang="en-US" altLang="ko-KR" sz="800" dirty="0"/>
              <a:t>2015</a:t>
            </a:r>
            <a:r>
              <a:rPr lang="ko-KR" altLang="en-US" sz="800" dirty="0"/>
              <a:t>년 </a:t>
            </a:r>
            <a:r>
              <a:rPr lang="en-US" altLang="ko-KR" sz="800" dirty="0"/>
              <a:t>5</a:t>
            </a:r>
            <a:r>
              <a:rPr lang="ko-KR" altLang="en-US" sz="800" dirty="0"/>
              <a:t>월 </a:t>
            </a:r>
            <a:r>
              <a:rPr lang="en-US" altLang="ko-KR" sz="800" dirty="0"/>
              <a:t>4</a:t>
            </a:r>
            <a:r>
              <a:rPr lang="ko-KR" altLang="en-US" sz="800" dirty="0"/>
              <a:t>일부터 관심도가 급격하게 증가했다</a:t>
            </a:r>
            <a:r>
              <a:rPr lang="en-US" altLang="ko-KR" sz="800" dirty="0"/>
              <a:t>. </a:t>
            </a:r>
            <a:r>
              <a:rPr lang="ko-KR" altLang="en-US" sz="800" dirty="0"/>
              <a:t>실제로 이 시기에 </a:t>
            </a:r>
            <a:r>
              <a:rPr lang="ko-KR" altLang="en-US" sz="800" dirty="0" err="1"/>
              <a:t>파일렛이었던</a:t>
            </a:r>
            <a:r>
              <a:rPr lang="ko-KR" altLang="en-US" sz="800" dirty="0"/>
              <a:t> </a:t>
            </a:r>
            <a:r>
              <a:rPr lang="en-US" altLang="ko-KR" sz="800" dirty="0"/>
              <a:t>‘</a:t>
            </a:r>
            <a:r>
              <a:rPr lang="ko-KR" altLang="en-US" sz="800" dirty="0" err="1"/>
              <a:t>마이리틀텔레비전</a:t>
            </a:r>
            <a:r>
              <a:rPr lang="en-US" altLang="ko-KR" sz="800" dirty="0"/>
              <a:t>’</a:t>
            </a:r>
            <a:r>
              <a:rPr lang="ko-KR" altLang="en-US" sz="800" dirty="0"/>
              <a:t>이 </a:t>
            </a:r>
            <a:r>
              <a:rPr lang="ko-KR" altLang="en-US" sz="800" dirty="0" err="1"/>
              <a:t>정규편성되면서</a:t>
            </a:r>
            <a:r>
              <a:rPr lang="ko-KR" altLang="en-US" sz="800" dirty="0"/>
              <a:t> 백종원의 출연이 알려지게 되었다</a:t>
            </a:r>
            <a:r>
              <a:rPr lang="en-US" altLang="ko-KR" sz="8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/>
          </a:p>
          <a:p>
            <a:pPr algn="just">
              <a:lnSpc>
                <a:spcPct val="150000"/>
              </a:lnSpc>
            </a:pPr>
            <a:endParaRPr lang="en-US" altLang="ko-KR" sz="1050" dirty="0"/>
          </a:p>
          <a:p>
            <a:pPr algn="just">
              <a:lnSpc>
                <a:spcPct val="150000"/>
              </a:lnSpc>
            </a:pPr>
            <a:endParaRPr lang="en-US" altLang="ko-KR" sz="1050" dirty="0"/>
          </a:p>
          <a:p>
            <a:pPr algn="just">
              <a:lnSpc>
                <a:spcPct val="150000"/>
              </a:lnSpc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4771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17DA03-ED9C-415C-8D42-AFB061FC1248}"/>
              </a:ext>
            </a:extLst>
          </p:cNvPr>
          <p:cNvCxnSpPr/>
          <p:nvPr/>
        </p:nvCxnSpPr>
        <p:spPr>
          <a:xfrm>
            <a:off x="407260" y="755576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FA92E4-7068-438C-84F6-5EA0F1C96E44}"/>
              </a:ext>
            </a:extLst>
          </p:cNvPr>
          <p:cNvSpPr txBox="1"/>
          <p:nvPr/>
        </p:nvSpPr>
        <p:spPr>
          <a:xfrm>
            <a:off x="332656" y="899592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/>
              <a:t>검색 트렌드와 비교해본</a:t>
            </a:r>
            <a:endParaRPr lang="en-US" altLang="ko-KR" b="1" dirty="0"/>
          </a:p>
          <a:p>
            <a:pPr algn="just">
              <a:lnSpc>
                <a:spcPct val="150000"/>
              </a:lnSpc>
            </a:pPr>
            <a:r>
              <a:rPr lang="ko-KR" altLang="en-US" sz="2400" b="1" dirty="0" err="1"/>
              <a:t>빽다방</a:t>
            </a:r>
            <a:r>
              <a:rPr lang="ko-KR" altLang="en-US" sz="2400" b="1" dirty="0"/>
              <a:t> 매장 수의 변화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D989B96-41C1-4FEA-BD99-06A9239DE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503086"/>
              </p:ext>
            </p:extLst>
          </p:nvPr>
        </p:nvGraphicFramePr>
        <p:xfrm>
          <a:off x="285750" y="2483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FF4D845-06A5-4E18-A5C4-5CC0D44683F0}"/>
              </a:ext>
            </a:extLst>
          </p:cNvPr>
          <p:cNvGrpSpPr/>
          <p:nvPr/>
        </p:nvGrpSpPr>
        <p:grpSpPr>
          <a:xfrm>
            <a:off x="285750" y="5933256"/>
            <a:ext cx="4572000" cy="2743200"/>
            <a:chOff x="285750" y="5285184"/>
            <a:chExt cx="4572000" cy="2743200"/>
          </a:xfrm>
        </p:grpSpPr>
        <p:graphicFrame>
          <p:nvGraphicFramePr>
            <p:cNvPr id="10" name="차트 9">
              <a:extLst>
                <a:ext uri="{FF2B5EF4-FFF2-40B4-BE49-F238E27FC236}">
                  <a16:creationId xmlns:a16="http://schemas.microsoft.com/office/drawing/2014/main" id="{000C428A-784A-4CF0-A615-4064950D89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7430897"/>
                </p:ext>
              </p:extLst>
            </p:nvPr>
          </p:nvGraphicFramePr>
          <p:xfrm>
            <a:off x="285750" y="528518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DB9304-9E73-440D-AED7-62DD619296A2}"/>
                </a:ext>
              </a:extLst>
            </p:cNvPr>
            <p:cNvSpPr/>
            <p:nvPr/>
          </p:nvSpPr>
          <p:spPr>
            <a:xfrm>
              <a:off x="1128385" y="5783907"/>
              <a:ext cx="292282" cy="1609131"/>
            </a:xfrm>
            <a:prstGeom prst="rect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F3DE1D-BF82-44F1-841F-4F27F08C8D2C}"/>
              </a:ext>
            </a:extLst>
          </p:cNvPr>
          <p:cNvSpPr/>
          <p:nvPr/>
        </p:nvSpPr>
        <p:spPr>
          <a:xfrm>
            <a:off x="2718268" y="2987824"/>
            <a:ext cx="933602" cy="2192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76</Words>
  <Application>Microsoft Office PowerPoint</Application>
  <PresentationFormat>화면 슬라이드 쇼(16:9)</PresentationFormat>
  <Paragraphs>18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및  도입부</dc:title>
  <dc:creator>user</dc:creator>
  <cp:lastModifiedBy>이갱민</cp:lastModifiedBy>
  <cp:revision>11</cp:revision>
  <dcterms:created xsi:type="dcterms:W3CDTF">2017-08-15T05:36:33Z</dcterms:created>
  <dcterms:modified xsi:type="dcterms:W3CDTF">2017-08-15T10:04:17Z</dcterms:modified>
</cp:coreProperties>
</file>