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98"/>
    <a:srgbClr val="0075C2"/>
    <a:srgbClr val="E6E6E6"/>
    <a:srgbClr val="73C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F86D2-ECC7-4EFB-87D6-3443AC2C2276}" v="5" dt="2023-04-11T12:29:5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9" y="-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혜빈" userId="af2c9e6c6c198f2c" providerId="LiveId" clId="{6C4F86D2-ECC7-4EFB-87D6-3443AC2C2276}"/>
    <pc:docChg chg="undo custSel modSld">
      <pc:chgData name="윤 혜빈" userId="af2c9e6c6c198f2c" providerId="LiveId" clId="{6C4F86D2-ECC7-4EFB-87D6-3443AC2C2276}" dt="2023-04-11T12:47:36.798" v="298" actId="6549"/>
      <pc:docMkLst>
        <pc:docMk/>
      </pc:docMkLst>
      <pc:sldChg chg="addSp delSp modSp mod">
        <pc:chgData name="윤 혜빈" userId="af2c9e6c6c198f2c" providerId="LiveId" clId="{6C4F86D2-ECC7-4EFB-87D6-3443AC2C2276}" dt="2023-04-11T12:47:36.798" v="298" actId="6549"/>
        <pc:sldMkLst>
          <pc:docMk/>
          <pc:sldMk cId="1018640298" sldId="256"/>
        </pc:sldMkLst>
        <pc:spChg chg="mod">
          <ac:chgData name="윤 혜빈" userId="af2c9e6c6c198f2c" providerId="LiveId" clId="{6C4F86D2-ECC7-4EFB-87D6-3443AC2C2276}" dt="2023-04-11T12:19:08.718" v="214" actId="20577"/>
          <ac:spMkLst>
            <pc:docMk/>
            <pc:sldMk cId="1018640298" sldId="256"/>
            <ac:spMk id="7" creationId="{710FC1B7-E69C-0626-4A8E-53D58D76B6F3}"/>
          </ac:spMkLst>
        </pc:spChg>
        <pc:spChg chg="del">
          <ac:chgData name="윤 혜빈" userId="af2c9e6c6c198f2c" providerId="LiveId" clId="{6C4F86D2-ECC7-4EFB-87D6-3443AC2C2276}" dt="2023-04-11T11:56:01.047" v="0" actId="478"/>
          <ac:spMkLst>
            <pc:docMk/>
            <pc:sldMk cId="1018640298" sldId="256"/>
            <ac:spMk id="12" creationId="{6BF71690-776C-040E-DBF1-9772E30D7E9D}"/>
          </ac:spMkLst>
        </pc:spChg>
        <pc:spChg chg="mod">
          <ac:chgData name="윤 혜빈" userId="af2c9e6c6c198f2c" providerId="LiveId" clId="{6C4F86D2-ECC7-4EFB-87D6-3443AC2C2276}" dt="2023-04-11T11:56:14.010" v="18" actId="207"/>
          <ac:spMkLst>
            <pc:docMk/>
            <pc:sldMk cId="1018640298" sldId="256"/>
            <ac:spMk id="13" creationId="{B8E6D962-22ED-D2C1-CEC0-96AAEE9188C7}"/>
          </ac:spMkLst>
        </pc:spChg>
        <pc:spChg chg="add mod">
          <ac:chgData name="윤 혜빈" userId="af2c9e6c6c198f2c" providerId="LiveId" clId="{6C4F86D2-ECC7-4EFB-87D6-3443AC2C2276}" dt="2023-04-11T12:47:31.167" v="295" actId="1076"/>
          <ac:spMkLst>
            <pc:docMk/>
            <pc:sldMk cId="1018640298" sldId="256"/>
            <ac:spMk id="14" creationId="{FB167FC8-92BD-4788-AF78-99E5AEDF4B9A}"/>
          </ac:spMkLst>
        </pc:spChg>
        <pc:spChg chg="add mod">
          <ac:chgData name="윤 혜빈" userId="af2c9e6c6c198f2c" providerId="LiveId" clId="{6C4F86D2-ECC7-4EFB-87D6-3443AC2C2276}" dt="2023-04-11T12:29:24.194" v="239" actId="14100"/>
          <ac:spMkLst>
            <pc:docMk/>
            <pc:sldMk cId="1018640298" sldId="256"/>
            <ac:spMk id="15" creationId="{1A9CF6B0-7548-0F90-7B44-5A4CB40307A4}"/>
          </ac:spMkLst>
        </pc:spChg>
        <pc:spChg chg="add mod">
          <ac:chgData name="윤 혜빈" userId="af2c9e6c6c198f2c" providerId="LiveId" clId="{6C4F86D2-ECC7-4EFB-87D6-3443AC2C2276}" dt="2023-04-11T12:28:36.597" v="221" actId="571"/>
          <ac:spMkLst>
            <pc:docMk/>
            <pc:sldMk cId="1018640298" sldId="256"/>
            <ac:spMk id="16" creationId="{6A3B6763-4902-49AD-0FCD-5EF0AC7A00AB}"/>
          </ac:spMkLst>
        </pc:spChg>
        <pc:spChg chg="add mod">
          <ac:chgData name="윤 혜빈" userId="af2c9e6c6c198f2c" providerId="LiveId" clId="{6C4F86D2-ECC7-4EFB-87D6-3443AC2C2276}" dt="2023-04-11T12:28:36.597" v="221" actId="571"/>
          <ac:spMkLst>
            <pc:docMk/>
            <pc:sldMk cId="1018640298" sldId="256"/>
            <ac:spMk id="17" creationId="{CDA97EA9-6332-CD64-739E-74DAFC6FE927}"/>
          </ac:spMkLst>
        </pc:spChg>
        <pc:spChg chg="add del mod">
          <ac:chgData name="윤 혜빈" userId="af2c9e6c6c198f2c" providerId="LiveId" clId="{6C4F86D2-ECC7-4EFB-87D6-3443AC2C2276}" dt="2023-04-11T12:47:36.798" v="298" actId="6549"/>
          <ac:spMkLst>
            <pc:docMk/>
            <pc:sldMk cId="1018640298" sldId="256"/>
            <ac:spMk id="18" creationId="{E5512125-248C-7294-4585-D88B1B047D7E}"/>
          </ac:spMkLst>
        </pc:spChg>
        <pc:spChg chg="add mod">
          <ac:chgData name="윤 혜빈" userId="af2c9e6c6c198f2c" providerId="LiveId" clId="{6C4F86D2-ECC7-4EFB-87D6-3443AC2C2276}" dt="2023-04-11T12:29:44.156" v="260" actId="14100"/>
          <ac:spMkLst>
            <pc:docMk/>
            <pc:sldMk cId="1018640298" sldId="256"/>
            <ac:spMk id="19" creationId="{C0C84E76-02E2-B38B-BD28-0AFAA137B755}"/>
          </ac:spMkLst>
        </pc:spChg>
        <pc:spChg chg="add mod">
          <ac:chgData name="윤 혜빈" userId="af2c9e6c6c198f2c" providerId="LiveId" clId="{6C4F86D2-ECC7-4EFB-87D6-3443AC2C2276}" dt="2023-04-11T12:30:28.940" v="264" actId="14100"/>
          <ac:spMkLst>
            <pc:docMk/>
            <pc:sldMk cId="1018640298" sldId="256"/>
            <ac:spMk id="20" creationId="{898425B4-D3EC-C39B-2165-36E947C901FC}"/>
          </ac:spMkLst>
        </pc:spChg>
        <pc:spChg chg="add mod">
          <ac:chgData name="윤 혜빈" userId="af2c9e6c6c198f2c" providerId="LiveId" clId="{6C4F86D2-ECC7-4EFB-87D6-3443AC2C2276}" dt="2023-04-11T12:31:43.838" v="292" actId="14100"/>
          <ac:spMkLst>
            <pc:docMk/>
            <pc:sldMk cId="1018640298" sldId="256"/>
            <ac:spMk id="21" creationId="{CFBE75DD-02D3-82C0-72C3-68305BC8C5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5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3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2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5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45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4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2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9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6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DD72-E850-4F6F-B65F-AE9F7FEA1B2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ED15-5F00-454D-A3AA-3D052474A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0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0FC1B7-E69C-0626-4A8E-53D58D76B6F3}"/>
              </a:ext>
            </a:extLst>
          </p:cNvPr>
          <p:cNvSpPr/>
          <p:nvPr/>
        </p:nvSpPr>
        <p:spPr>
          <a:xfrm>
            <a:off x="57028" y="1629295"/>
            <a:ext cx="9487143" cy="871549"/>
          </a:xfrm>
          <a:prstGeom prst="roundRect">
            <a:avLst>
              <a:gd name="adj" fmla="val 1672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metal is widely using anode material while it has drawbacks like instabilities and dendrite formation. The electrochemical deposition 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A07C5-F2C7-85E0-DEFA-54063C9AD653}"/>
              </a:ext>
            </a:extLst>
          </p:cNvPr>
          <p:cNvSpPr txBox="1"/>
          <p:nvPr/>
        </p:nvSpPr>
        <p:spPr>
          <a:xfrm>
            <a:off x="544588" y="290747"/>
            <a:ext cx="83958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promotes the formation of {110} textures </a:t>
            </a:r>
          </a:p>
          <a:p>
            <a:pPr algn="ctr"/>
            <a:r>
              <a:rPr lang="en-US" altLang="ko-KR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homoepitaxial deposition of lithium </a:t>
            </a:r>
            <a:endParaRPr lang="ko-KR" altLang="en-US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C65BA-FB25-1F52-2B8C-41D7554B9F74}"/>
              </a:ext>
            </a:extLst>
          </p:cNvPr>
          <p:cNvSpPr txBox="1"/>
          <p:nvPr/>
        </p:nvSpPr>
        <p:spPr>
          <a:xfrm>
            <a:off x="149629" y="1291915"/>
            <a:ext cx="93019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Xuting</a:t>
            </a:r>
            <a:r>
              <a:rPr lang="en-US" altLang="ko-K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, </a:t>
            </a:r>
            <a:r>
              <a:rPr lang="en-US" altLang="ko-KR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Chuanzhong</a:t>
            </a:r>
            <a:r>
              <a:rPr lang="en-US" altLang="ko-K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Chen , </a:t>
            </a:r>
            <a:r>
              <a:rPr lang="en-US" altLang="ko-KR" sz="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Zhanghua</a:t>
            </a:r>
            <a:r>
              <a:rPr lang="en-US" altLang="ko-K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 , Jing Wang , Cheng Hu</a:t>
            </a:r>
            <a:endParaRPr lang="ko-KR" altLang="en-US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lsevier - Wikipedia">
            <a:extLst>
              <a:ext uri="{FF2B5EF4-FFF2-40B4-BE49-F238E27FC236}">
                <a16:creationId xmlns:a16="http://schemas.microsoft.com/office/drawing/2014/main" id="{9D07576E-E146-3DE8-E1EA-7067FBCE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9" y="375762"/>
            <a:ext cx="789919" cy="8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ergy Storage Materials">
            <a:extLst>
              <a:ext uri="{FF2B5EF4-FFF2-40B4-BE49-F238E27FC236}">
                <a16:creationId xmlns:a16="http://schemas.microsoft.com/office/drawing/2014/main" id="{45E39083-FAE3-069A-B61B-35EFC0F7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52" y="295160"/>
            <a:ext cx="789919" cy="104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E6D962-22ED-D2C1-CEC0-96AAEE9188C7}"/>
              </a:ext>
            </a:extLst>
          </p:cNvPr>
          <p:cNvSpPr/>
          <p:nvPr/>
        </p:nvSpPr>
        <p:spPr>
          <a:xfrm>
            <a:off x="170503" y="1413992"/>
            <a:ext cx="1169073" cy="230833"/>
          </a:xfrm>
          <a:prstGeom prst="roundRect">
            <a:avLst>
              <a:gd name="adj" fmla="val 1672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167FC8-92BD-4788-AF78-99E5AEDF4B9A}"/>
              </a:ext>
            </a:extLst>
          </p:cNvPr>
          <p:cNvSpPr/>
          <p:nvPr/>
        </p:nvSpPr>
        <p:spPr>
          <a:xfrm>
            <a:off x="57029" y="2822695"/>
            <a:ext cx="4598098" cy="4026992"/>
          </a:xfrm>
          <a:prstGeom prst="roundRect">
            <a:avLst>
              <a:gd name="adj" fmla="val 392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A9CF6B0-7548-0F90-7B44-5A4CB40307A4}"/>
              </a:ext>
            </a:extLst>
          </p:cNvPr>
          <p:cNvSpPr/>
          <p:nvPr/>
        </p:nvSpPr>
        <p:spPr>
          <a:xfrm>
            <a:off x="170503" y="2607392"/>
            <a:ext cx="1346549" cy="230833"/>
          </a:xfrm>
          <a:prstGeom prst="roundRect">
            <a:avLst>
              <a:gd name="adj" fmla="val 1672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5512125-248C-7294-4585-D88B1B047D7E}"/>
              </a:ext>
            </a:extLst>
          </p:cNvPr>
          <p:cNvSpPr/>
          <p:nvPr/>
        </p:nvSpPr>
        <p:spPr>
          <a:xfrm>
            <a:off x="4800600" y="2822695"/>
            <a:ext cx="4743571" cy="4026992"/>
          </a:xfrm>
          <a:prstGeom prst="roundRect">
            <a:avLst>
              <a:gd name="adj" fmla="val 392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0C84E76-02E2-B38B-BD28-0AFAA137B755}"/>
              </a:ext>
            </a:extLst>
          </p:cNvPr>
          <p:cNvSpPr/>
          <p:nvPr/>
        </p:nvSpPr>
        <p:spPr>
          <a:xfrm>
            <a:off x="4946075" y="2607392"/>
            <a:ext cx="1346549" cy="230833"/>
          </a:xfrm>
          <a:prstGeom prst="roundRect">
            <a:avLst>
              <a:gd name="adj" fmla="val 1672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98425B4-D3EC-C39B-2165-36E947C901FC}"/>
              </a:ext>
            </a:extLst>
          </p:cNvPr>
          <p:cNvSpPr/>
          <p:nvPr/>
        </p:nvSpPr>
        <p:spPr>
          <a:xfrm>
            <a:off x="57028" y="7171537"/>
            <a:ext cx="9487143" cy="5549039"/>
          </a:xfrm>
          <a:prstGeom prst="roundRect">
            <a:avLst>
              <a:gd name="adj" fmla="val 441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metal is widely using anode material while it has drawbacks like instabilities and dendrite formation. The electrochemical deposition </a:t>
            </a:r>
            <a:endParaRPr lang="ko-KR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FBE75DD-02D3-82C0-72C3-68305BC8C5BA}"/>
              </a:ext>
            </a:extLst>
          </p:cNvPr>
          <p:cNvSpPr/>
          <p:nvPr/>
        </p:nvSpPr>
        <p:spPr>
          <a:xfrm>
            <a:off x="170503" y="6956236"/>
            <a:ext cx="2222177" cy="215302"/>
          </a:xfrm>
          <a:prstGeom prst="roundRect">
            <a:avLst>
              <a:gd name="adj" fmla="val 1672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4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</TotalTime>
  <Words>74</Words>
  <Application>Microsoft Office PowerPoint</Application>
  <PresentationFormat>A3 용지(297x420mm)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혜빈</dc:creator>
  <cp:lastModifiedBy>윤 혜빈</cp:lastModifiedBy>
  <cp:revision>1</cp:revision>
  <dcterms:created xsi:type="dcterms:W3CDTF">2023-04-11T11:17:42Z</dcterms:created>
  <dcterms:modified xsi:type="dcterms:W3CDTF">2023-04-11T12:47:44Z</dcterms:modified>
</cp:coreProperties>
</file>