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EF20-BDCD-462C-A165-28FE199B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EE0D2-4352-4682-A0FD-3BA481D6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901-C8A0-4CBC-833D-EAD28A0F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CF75E-5502-41D1-ADF4-7FC75DAD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E622E-4BC1-4A63-A73F-69688F7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6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1E210-297A-42BB-A060-83A74F8F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7AFAB-3C72-4931-B171-ABF39EDAC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54219-EB3A-410C-BF02-BFDF7D5F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09835-FA32-4437-AFA8-7DCA621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A8E94-BACB-40FF-B721-CB554124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7E02F-F7A5-4737-8654-08AE50CD7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DEAA7-E645-49D3-987A-014CE7BD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BAFC-80A1-477A-93A0-E2C6A394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D90A2-57D8-4CF5-AD1B-53C9B7D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9C7D-6332-4C96-917D-B2859804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F478-26C6-477E-8782-E936C1AC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C10-24FE-4256-BA21-A58D86CC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D5ECB-5595-4177-9D04-375FCB1E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FB662-4D6E-4F4F-9D69-6A58224B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21406-6E7E-4EFE-A4BF-981FC459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B72C-1250-4CEE-9E06-2F9E7720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1F01F-014A-48B5-9628-25A5DA9D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44793-E63D-4FD8-8B63-D17ACBA7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75B55-AAE8-4BFC-AA9A-5B468E0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C7107-B169-479A-900D-CB95CD69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1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AB3AD-776E-4AE0-BF80-2BB2C968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898BD-85DE-494C-8425-D955ED3D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62FC0-A831-4220-A648-23C85601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A4CBE-D169-46E7-BB26-9D079DF0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86627-A21F-436A-BB1E-05AD0BE5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D570A-A22E-4218-9559-EEA9D1A2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D1F56-5BD6-44EF-A203-4B9C967C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5F4C5-0C57-42ED-B007-267BAC4E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B4E3E-F557-430C-93F2-958CB9B37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21C95-CAA9-4D52-8430-30F4FABD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D43952-34CA-4BE6-82BA-2265C3C28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7EBD6F-C775-49C0-8961-75F464F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0ABB9-DF7D-4808-9026-131347B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DEF1D-88CC-446C-9D4B-FA677CDF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CF663-E64E-4723-835A-980904B4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64B1E0-8E12-4939-97DB-78F0AB08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332CE-3D67-40D7-9AEE-BBD0F2DD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E5A471-6E8E-454C-B16C-2CF9DB96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1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C26F2-394E-4730-97EC-9717705E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8418EF-4C02-464B-B60E-F280A97C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098E1-CCDD-4863-92A9-75090344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3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5615E-A7A0-46D7-A91D-0A0952DE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D31C9-D171-4059-A8C5-92B0CE8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5726F-3FF3-4F42-A4E8-1F8BD50D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C58E3-F027-4FF5-BD7E-5D4981C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BBEA6-BB5B-41AD-8384-61B5B515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A418F-C821-417E-AE70-204B74B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0EDBF-139F-49E7-840D-5F27E1D8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2F1066-88ED-4EA9-A8AF-4D7741C3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1191F-8C34-442A-87BA-1A126C34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6FE6B-ACA9-4F8F-B23A-60774EDC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D800B-B8F7-4E7F-A734-E79F83B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F076A-253A-49C1-A585-84A3FF5E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4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CFC08-AD4B-4070-A065-6019246D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4E05A-FD23-4A52-B18B-6B80BF61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72D3B-42E2-4095-BF55-0EBFE7E9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E6F1-6590-4163-BEDF-307BF717A81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953A0-4588-4C48-ADC4-AC712CA82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C2A0-F8F3-4694-8907-304585EC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26D7-D66A-430A-8638-DD5905CA9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2350C-6F40-4676-A30E-B0CB81593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C3B3C-7344-479A-AA3B-78733BE17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E0F8-8297-4CF3-81CE-D448C27652B6}"/>
              </a:ext>
            </a:extLst>
          </p:cNvPr>
          <p:cNvSpPr txBox="1"/>
          <p:nvPr/>
        </p:nvSpPr>
        <p:spPr>
          <a:xfrm>
            <a:off x="1455938" y="59480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6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혜빈 류</dc:creator>
  <cp:lastModifiedBy>혜빈 류</cp:lastModifiedBy>
  <cp:revision>1</cp:revision>
  <dcterms:created xsi:type="dcterms:W3CDTF">2021-07-14T14:15:35Z</dcterms:created>
  <dcterms:modified xsi:type="dcterms:W3CDTF">2021-07-14T14:15:49Z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b0fa78-41b5-4302-bdd0-ae884d2260b2_Enabled">
    <vt:lpwstr>true</vt:lpwstr>
  </property>
  <property fmtid="{D5CDD505-2E9C-101B-9397-08002B2CF9AE}" pid="3" name="MSIP_Label_f3b0fa78-41b5-4302-bdd0-ae884d2260b2_SetDate">
    <vt:lpwstr>2021-07-14T14:15:48Z</vt:lpwstr>
  </property>
  <property fmtid="{D5CDD505-2E9C-101B-9397-08002B2CF9AE}" pid="4" name="MSIP_Label_f3b0fa78-41b5-4302-bdd0-ae884d2260b2_Method">
    <vt:lpwstr>Privileged</vt:lpwstr>
  </property>
  <property fmtid="{D5CDD505-2E9C-101B-9397-08002B2CF9AE}" pid="5" name="MSIP_Label_f3b0fa78-41b5-4302-bdd0-ae884d2260b2_Name">
    <vt:lpwstr>Public</vt:lpwstr>
  </property>
  <property fmtid="{D5CDD505-2E9C-101B-9397-08002B2CF9AE}" pid="6" name="MSIP_Label_f3b0fa78-41b5-4302-bdd0-ae884d2260b2_SiteId">
    <vt:lpwstr>eee7e56a-0065-4f53-b372-6b8229a50a55</vt:lpwstr>
  </property>
  <property fmtid="{D5CDD505-2E9C-101B-9397-08002B2CF9AE}" pid="7" name="MSIP_Label_f3b0fa78-41b5-4302-bdd0-ae884d2260b2_ActionId">
    <vt:lpwstr>2818f292-4136-4207-95c7-3d037014da42</vt:lpwstr>
  </property>
  <property fmtid="{D5CDD505-2E9C-101B-9397-08002B2CF9AE}" pid="8" name="MSIP_Label_f3b0fa78-41b5-4302-bdd0-ae884d2260b2_ContentBits">
    <vt:lpwstr>0</vt:lpwstr>
  </property>
</Properties>
</file>