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72" r:id="rId6"/>
    <p:sldId id="259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415C-2B71-408E-9407-4A63759C407A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9874-0BE1-4566-BB09-A714D3154E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smtClean="0">
                <a:solidFill>
                  <a:schemeClr val="tx1"/>
                </a:solidFill>
              </a:rPr>
              <a:t>오혜빈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주문 테이블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571472" y="1071546"/>
          <a:ext cx="8026399" cy="5669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5614"/>
                <a:gridCol w="428628"/>
                <a:gridCol w="357190"/>
                <a:gridCol w="785818"/>
                <a:gridCol w="1571636"/>
                <a:gridCol w="928694"/>
                <a:gridCol w="464347"/>
                <a:gridCol w="464347"/>
                <a:gridCol w="2370125"/>
              </a:tblGrid>
              <a:tr h="39624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/>
                        <a:t>테이블 </a:t>
                      </a:r>
                      <a:r>
                        <a:rPr lang="en-US" sz="1200" b="1" kern="100" dirty="0"/>
                        <a:t>ID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ORDERSHOP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/>
                        <a:t>테이블 설명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 주문 테이블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/>
                        <a:t>번호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 err="1"/>
                        <a:t>컬럼</a:t>
                      </a:r>
                      <a:r>
                        <a:rPr lang="en-US" sz="1200" b="1" kern="100" dirty="0"/>
                        <a:t> ID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Data Type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Null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Default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/>
                        <a:t>세부설명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ONUM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NUMBER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주문 순서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USERID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회원 아이디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주문자 이름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4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PHONE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주문자 연락처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5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PRODUCT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VARCHAR2(200)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주문 상품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6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COUNT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주문 상품의 수량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7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ORDERDATE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SYSDATE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주문일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8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ADDR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VARCHAR2(500)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주문자 주소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9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ORDERSTATE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VARCHAR2(100)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주문완료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주문상태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10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ORDERNUM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주문번호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Key </a:t>
                      </a:r>
                      <a:r>
                        <a:rPr lang="ko-KR" sz="1200" b="1" kern="100" dirty="0"/>
                        <a:t>종류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Key</a:t>
                      </a:r>
                      <a:r>
                        <a:rPr lang="ko-KR" altLang="en-US" sz="1200" b="1" dirty="0" smtClean="0"/>
                        <a:t>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62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Primary</a:t>
                      </a:r>
                      <a:r>
                        <a:rPr lang="en-US" altLang="ko-KR" sz="1200" kern="100" baseline="0" dirty="0" smtClean="0">
                          <a:latin typeface="맑은 고딕"/>
                          <a:ea typeface="맑은 고딕"/>
                        </a:rPr>
                        <a:t> Key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ORDERSHOP_PK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ONUM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3266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문의 게시판 테이블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571472" y="1895492"/>
          <a:ext cx="8026399" cy="3962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5614"/>
                <a:gridCol w="428628"/>
                <a:gridCol w="357190"/>
                <a:gridCol w="785818"/>
                <a:gridCol w="1571636"/>
                <a:gridCol w="928694"/>
                <a:gridCol w="464347"/>
                <a:gridCol w="464347"/>
                <a:gridCol w="2370125"/>
              </a:tblGrid>
              <a:tr h="39624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/>
                        <a:t>테이블 </a:t>
                      </a:r>
                      <a:r>
                        <a:rPr lang="en-US" sz="1200" b="1" kern="100" dirty="0"/>
                        <a:t>ID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QNA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/>
                        <a:t>테이블 설명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문의 게시판 테이블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/>
                        <a:t>번호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 err="1"/>
                        <a:t>컬럼</a:t>
                      </a:r>
                      <a:r>
                        <a:rPr lang="en-US" sz="1200" b="1" kern="100" dirty="0"/>
                        <a:t> ID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Data Type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Null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Default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/>
                        <a:t>세부설명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QNUM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NUMBER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err="1" smtClean="0">
                          <a:latin typeface="맑은 고딕"/>
                          <a:ea typeface="맑은 고딕"/>
                        </a:rPr>
                        <a:t>문의글</a:t>
                      </a: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 입력 순서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QSUBJECT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VARCHAR2(50)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err="1" smtClean="0">
                          <a:latin typeface="맑은 고딕"/>
                          <a:ea typeface="맑은 고딕"/>
                        </a:rPr>
                        <a:t>문의글</a:t>
                      </a: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 제목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QCONTENT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VARCHAR2(500)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err="1" smtClean="0">
                          <a:latin typeface="맑은 고딕"/>
                          <a:ea typeface="맑은 고딕"/>
                        </a:rPr>
                        <a:t>문의글</a:t>
                      </a: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 내용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4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QDATE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VARCHAR2(20)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SYSDATE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err="1" smtClean="0">
                          <a:latin typeface="맑은 고딕"/>
                          <a:ea typeface="맑은 고딕"/>
                        </a:rPr>
                        <a:t>문의글</a:t>
                      </a: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 작성일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5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UERID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VARCHAR2(50)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err="1" smtClean="0">
                          <a:latin typeface="맑은 고딕"/>
                          <a:ea typeface="맑은 고딕"/>
                        </a:rPr>
                        <a:t>문의글</a:t>
                      </a: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 작성자 </a:t>
                      </a: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ID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6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QVIEW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00" dirty="0" err="1" smtClean="0">
                          <a:latin typeface="맑은 고딕"/>
                          <a:ea typeface="맑은 고딕"/>
                        </a:rPr>
                        <a:t>문의글</a:t>
                      </a: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</a:rPr>
                        <a:t> 조회수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</a:tr>
              <a:tr h="396240"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Key </a:t>
                      </a:r>
                      <a:r>
                        <a:rPr lang="ko-KR" sz="1200" b="1" kern="100" dirty="0"/>
                        <a:t>종류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Key</a:t>
                      </a:r>
                      <a:r>
                        <a:rPr lang="ko-KR" altLang="en-US" sz="1200" b="1" dirty="0" smtClean="0"/>
                        <a:t>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62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</a:rPr>
                        <a:t>Primary</a:t>
                      </a:r>
                      <a:r>
                        <a:rPr lang="en-US" altLang="ko-KR" sz="1200" kern="100" baseline="0" dirty="0" smtClean="0">
                          <a:latin typeface="맑은 고딕"/>
                          <a:ea typeface="맑은 고딕"/>
                        </a:rPr>
                        <a:t> Key</a:t>
                      </a:r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QNA_PK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QNUM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6165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기능 코드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238" cy="5111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회원가입 아이디 중복 체크 </a:t>
            </a:r>
            <a:endParaRPr lang="ko-KR" altLang="en-US" sz="28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1142984"/>
            <a:ext cx="4714908" cy="3697358"/>
          </a:xfrm>
          <a:prstGeom prst="rect">
            <a:avLst/>
          </a:prstGeom>
        </p:spPr>
      </p:pic>
      <p:pic>
        <p:nvPicPr>
          <p:cNvPr id="5" name="그림 4" descr="회원가입.png"/>
          <p:cNvPicPr>
            <a:picLocks noChangeAspect="1"/>
          </p:cNvPicPr>
          <p:nvPr/>
        </p:nvPicPr>
        <p:blipFill>
          <a:blip r:embed="rId3"/>
          <a:srcRect r="23181" b="70468"/>
          <a:stretch>
            <a:fillRect/>
          </a:stretch>
        </p:blipFill>
        <p:spPr>
          <a:xfrm>
            <a:off x="2714612" y="4286256"/>
            <a:ext cx="6143668" cy="1710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48" y="773652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join.me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에서 아이디 중복 체크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238" cy="5111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로그인 체크 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5" y="1142984"/>
            <a:ext cx="5120745" cy="43577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0" y="2187078"/>
            <a:ext cx="3429024" cy="4242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348" y="773652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login.me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에서 회원 유형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일반회원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 유무 체크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238" cy="5111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멤버 리스트 </a:t>
            </a:r>
            <a:endParaRPr lang="ko-KR" altLang="en-US" sz="28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4286280" cy="262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14348" y="773652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멤버 리스트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Paging 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검색 포함 출력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571876"/>
            <a:ext cx="5929328" cy="284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00684" cy="5111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상품 리스트에서 장바구니 추가</a:t>
            </a:r>
            <a:endParaRPr lang="ko-KR" altLang="en-US" sz="2800" b="1" dirty="0"/>
          </a:p>
        </p:txBody>
      </p:sp>
      <p:pic>
        <p:nvPicPr>
          <p:cNvPr id="5" name="그림 4" descr="장바구니 아이작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43050"/>
            <a:ext cx="5039688" cy="3571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48" y="77365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비회원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관리자 장바구니 추가 불가능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571612"/>
            <a:ext cx="3637225" cy="356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00684" cy="5111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err="1" smtClean="0"/>
              <a:t>문의글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댓글</a:t>
            </a:r>
            <a:r>
              <a:rPr lang="ko-KR" altLang="en-US" sz="2800" b="1" dirty="0" smtClean="0"/>
              <a:t> 달기</a:t>
            </a:r>
            <a:r>
              <a:rPr lang="en-US" altLang="ko-KR" sz="2800" b="1" dirty="0" smtClean="0"/>
              <a:t>(1)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357298"/>
            <a:ext cx="8023615" cy="3143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3781505"/>
            <a:ext cx="7643865" cy="3076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348" y="773652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 출력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00684" cy="51115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err="1" smtClean="0"/>
              <a:t>문의글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댓글</a:t>
            </a:r>
            <a:r>
              <a:rPr lang="ko-KR" altLang="en-US" sz="2800" b="1" dirty="0" smtClean="0"/>
              <a:t> 달기</a:t>
            </a:r>
            <a:r>
              <a:rPr lang="en-US" altLang="ko-KR" sz="2800" b="1" dirty="0" smtClean="0"/>
              <a:t>(2)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9102"/>
          <a:stretch>
            <a:fillRect/>
          </a:stretch>
        </p:blipFill>
        <p:spPr>
          <a:xfrm>
            <a:off x="571472" y="1214422"/>
            <a:ext cx="7643865" cy="642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48" y="773652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댓글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리스트 가져오기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1928802"/>
            <a:ext cx="554915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500438"/>
            <a:ext cx="509136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상세 기능별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인터페이스 정의서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6039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 등록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3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46"/>
                <a:gridCol w="2357454"/>
                <a:gridCol w="2057400"/>
                <a:gridCol w="2057400"/>
              </a:tblGrid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인터페이스명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회원등록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오퍼레이션명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6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오퍼레이션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회원 정보를 </a:t>
                      </a:r>
                      <a:r>
                        <a:rPr lang="ko-KR" altLang="en-US" dirty="0" err="1" smtClean="0"/>
                        <a:t>입력받아</a:t>
                      </a:r>
                      <a:r>
                        <a:rPr lang="ko-KR" altLang="en-US" dirty="0" smtClean="0"/>
                        <a:t> 회원을 </a:t>
                      </a:r>
                      <a:r>
                        <a:rPr lang="en-US" altLang="ko-KR" dirty="0" smtClean="0"/>
                        <a:t>HOMEUSER</a:t>
                      </a:r>
                      <a:r>
                        <a:rPr lang="ko-KR" altLang="en-US" dirty="0" smtClean="0"/>
                        <a:t>테이블에 저장하는 프로세스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프로세스 </a:t>
                      </a:r>
                      <a:r>
                        <a:rPr lang="en-US" altLang="ko-KR" dirty="0" err="1" smtClean="0"/>
                        <a:t>memberJoin</a:t>
                      </a:r>
                      <a:r>
                        <a:rPr lang="ko-KR" altLang="en-US" dirty="0" smtClean="0"/>
                        <a:t> 호출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회원 정보를 입력하여 신규등록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등록이 완료되면 로그인</a:t>
                      </a:r>
                      <a:r>
                        <a:rPr lang="ko-KR" altLang="en-US" baseline="0" dirty="0" smtClean="0"/>
                        <a:t> 화면으로 이동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파마라미터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회원가입 </a:t>
                      </a:r>
                      <a:r>
                        <a:rPr lang="ko-KR" altLang="en-US" dirty="0" err="1" smtClean="0"/>
                        <a:t>입력폼에서</a:t>
                      </a:r>
                      <a:r>
                        <a:rPr lang="ko-KR" altLang="en-US" dirty="0" smtClean="0"/>
                        <a:t> 받은 </a:t>
                      </a:r>
                      <a:r>
                        <a:rPr lang="en-US" altLang="ko-KR" dirty="0" err="1" smtClean="0"/>
                        <a:t>memberDTO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반환 값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6039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주문 확인 페이지에서 주문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357298"/>
          <a:ext cx="8229600" cy="533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46"/>
                <a:gridCol w="2000264"/>
                <a:gridCol w="1714512"/>
                <a:gridCol w="2757478"/>
              </a:tblGrid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인터페이스명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 내역 확인 후 주문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오퍼레이션명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6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오퍼레이션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smtClean="0"/>
                        <a:t> 주문을 위한 주문자 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장바구니 내역 확인 후 주문 하는 프로세스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프로세스 주문 입력을 위한 </a:t>
                      </a:r>
                      <a:r>
                        <a:rPr lang="en-US" altLang="ko-KR" dirty="0" err="1" smtClean="0"/>
                        <a:t>orderInsert</a:t>
                      </a:r>
                      <a:r>
                        <a:rPr lang="ko-KR" altLang="en-US" dirty="0" smtClean="0"/>
                        <a:t>와 주문번호 생성을 위한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ordernumCheck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호출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장바구니 페이지에서 구매 버튼 클릭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장바구니 페이지에서</a:t>
                      </a:r>
                      <a:r>
                        <a:rPr lang="ko-KR" altLang="en-US" baseline="0" dirty="0" smtClean="0"/>
                        <a:t> 주문 내역 삭제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나의 신청 내역 페이지로 이동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파마라미터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고객 </a:t>
                      </a:r>
                      <a:r>
                        <a:rPr lang="ko-KR" altLang="en-US" dirty="0" err="1" smtClean="0"/>
                        <a:t>식별자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userid</a:t>
                      </a:r>
                      <a:r>
                        <a:rPr lang="en-US" altLang="ko-KR" dirty="0" smtClean="0"/>
                        <a:t>), </a:t>
                      </a:r>
                      <a:r>
                        <a:rPr lang="ko-KR" altLang="en-US" dirty="0" smtClean="0"/>
                        <a:t>상품명</a:t>
                      </a:r>
                      <a:r>
                        <a:rPr lang="en-US" altLang="ko-KR" dirty="0" smtClean="0"/>
                        <a:t>(product[]),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수량</a:t>
                      </a:r>
                      <a:r>
                        <a:rPr lang="en-US" altLang="ko-KR" baseline="0" dirty="0" smtClean="0"/>
                        <a:t>(product[])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반환 값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QnA</a:t>
            </a:r>
            <a:r>
              <a:rPr lang="ko-KR" altLang="en-US" dirty="0"/>
              <a:t> </a:t>
            </a:r>
            <a:r>
              <a:rPr lang="ko-KR" altLang="en-US" dirty="0" smtClean="0"/>
              <a:t>목록 조회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142984"/>
          <a:ext cx="8229600" cy="5677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46"/>
                <a:gridCol w="2357454"/>
                <a:gridCol w="2057400"/>
                <a:gridCol w="2057400"/>
              </a:tblGrid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인터페이스명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문의 목록 조회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오퍼레이션명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6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오퍼레이션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게시글을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QNA </a:t>
                      </a:r>
                      <a:r>
                        <a:rPr lang="ko-KR" altLang="en-US" dirty="0" smtClean="0"/>
                        <a:t>테이블에서 조회하여 그 목록을 보여주는 프로세스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프로세스 </a:t>
                      </a:r>
                      <a:r>
                        <a:rPr lang="en-US" altLang="ko-KR" dirty="0" err="1" smtClean="0"/>
                        <a:t>qnaList</a:t>
                      </a:r>
                      <a:r>
                        <a:rPr lang="ko-KR" altLang="en-US" dirty="0" smtClean="0"/>
                        <a:t> 호출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페이지 미 </a:t>
                      </a:r>
                      <a:r>
                        <a:rPr lang="ko-KR" altLang="en-US" dirty="0" err="1" smtClean="0"/>
                        <a:t>선택시</a:t>
                      </a:r>
                      <a:r>
                        <a:rPr lang="ko-KR" altLang="en-US" dirty="0" smtClean="0"/>
                        <a:t> 기본은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로 설정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검색유형과 </a:t>
                      </a:r>
                      <a:r>
                        <a:rPr lang="ko-KR" altLang="en-US" dirty="0" err="1" smtClean="0"/>
                        <a:t>검색어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미입력시</a:t>
                      </a:r>
                      <a:r>
                        <a:rPr lang="ko-KR" altLang="en-US" dirty="0" smtClean="0"/>
                        <a:t> 기본</a:t>
                      </a:r>
                      <a:r>
                        <a:rPr lang="en-US" altLang="ko-KR" dirty="0" smtClean="0"/>
                        <a:t>“”</a:t>
                      </a:r>
                      <a:r>
                        <a:rPr lang="ko-KR" altLang="en-US" dirty="0" smtClean="0"/>
                        <a:t>으로 설정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페이지에 해당하는 목록 페이지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선택한 검색유형의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검색한 목록을 보여주는 페이지로 이동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파마라미터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페이지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검색유형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검색어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반환 값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페이지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검색유형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검색어에</a:t>
                      </a:r>
                      <a:r>
                        <a:rPr lang="ko-KR" altLang="en-US" baseline="0" dirty="0" smtClean="0"/>
                        <a:t> 해당하는 목록 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rrayList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QnADTO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주문 상세 조회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357298"/>
          <a:ext cx="8229600" cy="5354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46"/>
                <a:gridCol w="2357454"/>
                <a:gridCol w="2057400"/>
                <a:gridCol w="2057400"/>
              </a:tblGrid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인터페이스명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 상세 조회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오퍼레이션명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6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오퍼레이션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주문 내역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상세 내역을 조회하는 프로세스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프로세스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orderViewInfo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smtClean="0"/>
                        <a:t> 관리자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회원 로그인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baseline="0" dirty="0" smtClean="0"/>
                        <a:t> 관리자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주문현황에서 주문자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이름</a:t>
                      </a:r>
                      <a:r>
                        <a:rPr lang="en-US" altLang="ko-KR" baseline="0" dirty="0" smtClean="0"/>
                        <a:t>, ID), </a:t>
                      </a:r>
                      <a:r>
                        <a:rPr lang="ko-KR" altLang="en-US" baseline="0" dirty="0" err="1" smtClean="0"/>
                        <a:t>주문일을</a:t>
                      </a:r>
                      <a:r>
                        <a:rPr lang="ko-KR" altLang="en-US" baseline="0" dirty="0" smtClean="0"/>
                        <a:t> 선택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baseline="0" dirty="0" smtClean="0"/>
                        <a:t> 회원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나의 신청내역에서 주문번호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주문일을</a:t>
                      </a:r>
                      <a:r>
                        <a:rPr lang="ko-KR" altLang="en-US" baseline="0" dirty="0" smtClean="0"/>
                        <a:t> 선택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수정이 가능한 상세 조회 페이지로 이동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조회만 가능한 상세 조회 페이지로 이동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파마라미터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/>
                        <a:t>Ordernum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주문번호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반환 값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 번호에 해당하는 </a:t>
                      </a:r>
                      <a:r>
                        <a:rPr lang="en-US" altLang="ko-KR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OrderDTO</a:t>
                      </a:r>
                      <a:r>
                        <a:rPr lang="ko-KR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데이터</a:t>
                      </a:r>
                      <a:endParaRPr lang="ko-KR" altLang="en-US" u="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6039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공지사항 수정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528762"/>
          <a:ext cx="8229600" cy="4186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46"/>
                <a:gridCol w="2357454"/>
                <a:gridCol w="2057400"/>
                <a:gridCol w="2057400"/>
              </a:tblGrid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인터페이스명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 수정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오퍼레이션명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6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오퍼레이션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상세 조회한 </a:t>
                      </a:r>
                      <a:r>
                        <a:rPr lang="ko-KR" altLang="en-US" dirty="0" err="1" smtClean="0"/>
                        <a:t>게시글을</a:t>
                      </a:r>
                      <a:r>
                        <a:rPr lang="ko-KR" altLang="en-US" dirty="0" smtClean="0"/>
                        <a:t> 수정하는 프로세스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프로세스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noticeUpdate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상세 조회 후 수정하기 버튼 클릭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수정한 </a:t>
                      </a:r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확인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파마라미터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/>
                        <a:t>Nnum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입력 번호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반환 값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입력 </a:t>
                      </a:r>
                      <a:r>
                        <a:rPr lang="ko-KR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번호에 해당하는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NoticeDTO</a:t>
                      </a:r>
                      <a:endParaRPr lang="ko-KR" altLang="en-US" u="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6039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상품 삭제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64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346"/>
                <a:gridCol w="2357454"/>
                <a:gridCol w="2057400"/>
                <a:gridCol w="2057400"/>
              </a:tblGrid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인터페이스명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 삭제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오퍼레이션명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6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오퍼레이션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baseline="0" dirty="0" smtClean="0"/>
                        <a:t> 등록된 상품을 삭제하는 프로세스</a:t>
                      </a:r>
                      <a:endParaRPr lang="en-US" altLang="ko-KR" baseline="0" dirty="0" smtClean="0"/>
                    </a:p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baseline="0" dirty="0" smtClean="0"/>
                        <a:t> 상품 삭제를 위한 </a:t>
                      </a:r>
                      <a:r>
                        <a:rPr lang="en-US" altLang="ko-KR" baseline="0" dirty="0" err="1" smtClean="0"/>
                        <a:t>proudctDelete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호출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dirty="0" smtClean="0"/>
                        <a:t> 상품 상세보기 페이지에서 상품 삭제 버튼 클릭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관리자 페이지의 상품 리스트에서 삭제 버튼 클릭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사후조건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상품이 삭제되면 관리자 페이지의 상품 리스트 페이지로 이동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파마라미터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6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반환 값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테이블 명세서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584</Words>
  <Application>Microsoft Office PowerPoint</Application>
  <PresentationFormat>화면 슬라이드 쇼(4:3)</PresentationFormat>
  <Paragraphs>226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인터페이스 구현</vt:lpstr>
      <vt:lpstr>상세 기능별 인터페이스 정의서</vt:lpstr>
      <vt:lpstr>회원 등록</vt:lpstr>
      <vt:lpstr>주문 확인 페이지에서 주문</vt:lpstr>
      <vt:lpstr>QnA 목록 조회</vt:lpstr>
      <vt:lpstr>주문 상세 조회</vt:lpstr>
      <vt:lpstr>공지사항 수정</vt:lpstr>
      <vt:lpstr>상품 삭제</vt:lpstr>
      <vt:lpstr>테이블 명세서</vt:lpstr>
      <vt:lpstr>주문 테이블</vt:lpstr>
      <vt:lpstr>문의 게시판 테이블</vt:lpstr>
      <vt:lpstr>기능 코드 구현</vt:lpstr>
      <vt:lpstr>회원가입 아이디 중복 체크 </vt:lpstr>
      <vt:lpstr>로그인 체크 </vt:lpstr>
      <vt:lpstr>멤버 리스트 </vt:lpstr>
      <vt:lpstr>상품 리스트에서 장바구니 추가</vt:lpstr>
      <vt:lpstr>문의글 댓글 달기(1)</vt:lpstr>
      <vt:lpstr>문의글 댓글 달기(2)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18</cp:revision>
  <dcterms:created xsi:type="dcterms:W3CDTF">2020-08-19T00:50:49Z</dcterms:created>
  <dcterms:modified xsi:type="dcterms:W3CDTF">2020-08-19T03:26:26Z</dcterms:modified>
</cp:coreProperties>
</file>