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69" r:id="rId6"/>
    <p:sldId id="273" r:id="rId7"/>
    <p:sldId id="278" r:id="rId8"/>
    <p:sldId id="279" r:id="rId9"/>
    <p:sldId id="280" r:id="rId10"/>
    <p:sldId id="270" r:id="rId11"/>
    <p:sldId id="274" r:id="rId12"/>
    <p:sldId id="282" r:id="rId13"/>
    <p:sldId id="281" r:id="rId14"/>
    <p:sldId id="275" r:id="rId15"/>
    <p:sldId id="283" r:id="rId16"/>
    <p:sldId id="284" r:id="rId17"/>
    <p:sldId id="276" r:id="rId18"/>
    <p:sldId id="295" r:id="rId19"/>
    <p:sldId id="285" r:id="rId20"/>
    <p:sldId id="277" r:id="rId21"/>
    <p:sldId id="286" r:id="rId22"/>
    <p:sldId id="287" r:id="rId23"/>
    <p:sldId id="288" r:id="rId24"/>
    <p:sldId id="294" r:id="rId25"/>
    <p:sldId id="289" r:id="rId26"/>
    <p:sldId id="290" r:id="rId27"/>
    <p:sldId id="291" r:id="rId28"/>
    <p:sldId id="271" r:id="rId29"/>
  </p:sldIdLst>
  <p:sldSz cx="12192000" cy="6858000"/>
  <p:notesSz cx="6858000" cy="9144000"/>
  <p:embeddedFontLst>
    <p:embeddedFont>
      <p:font typeface="나눔고딕" pitchFamily="50" charset="-127"/>
      <p:regular r:id="rId30"/>
      <p:bold r:id="rId31"/>
    </p:embeddedFont>
    <p:embeddedFont>
      <p:font typeface="나눔바른고딕" charset="-127"/>
      <p:regular r:id="rId32"/>
      <p:bold r:id="rId33"/>
    </p:embeddedFont>
    <p:embeddedFont>
      <p:font typeface="맑은 고딕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586776"/>
    <a:srgbClr val="5CD484"/>
    <a:srgbClr val="FF33CC"/>
    <a:srgbClr val="FF66FF"/>
    <a:srgbClr val="00B050"/>
    <a:srgbClr val="C03A2C"/>
    <a:srgbClr val="9BBB59"/>
    <a:srgbClr val="F39C12"/>
    <a:srgbClr val="15A0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5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08" y="-948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oqr.m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5774" y="2420888"/>
            <a:ext cx="4270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z="44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ndroid Project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0703" y="3235623"/>
            <a:ext cx="3594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44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mart Order’</a:t>
            </a:r>
            <a:endParaRPr lang="ko-KR" altLang="en-US" sz="44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6184" y="4922004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오혜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Part3</a:t>
            </a:r>
            <a:endParaRPr lang="ko-KR" altLang="en-US" sz="44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rgbClr val="586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28184" y="240988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273976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설계구조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8184" y="4085228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작동과정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184" y="496848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6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538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- </a:t>
            </a:r>
            <a:r>
              <a:rPr lang="ko-KR" altLang="en-US" sz="3600" b="1" dirty="0" err="1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스플래시</a:t>
            </a:r>
            <a:endParaRPr lang="ko-KR" altLang="en-US" sz="3600" b="1" dirty="0">
              <a:solidFill>
                <a:srgbClr val="929292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69" y="1378523"/>
            <a:ext cx="51244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059" y="4544290"/>
            <a:ext cx="50673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976257" y="4682836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Manifest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495330" y="346363"/>
            <a:ext cx="3311231" cy="6483927"/>
            <a:chOff x="7024260" y="346363"/>
            <a:chExt cx="3311231" cy="6483927"/>
          </a:xfrm>
        </p:grpSpPr>
        <p:pic>
          <p:nvPicPr>
            <p:cNvPr id="18" name="그림 17" descr="에뮬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4260" y="346363"/>
              <a:ext cx="3311231" cy="6483927"/>
            </a:xfrm>
            <a:prstGeom prst="rect">
              <a:avLst/>
            </a:prstGeom>
          </p:spPr>
        </p:pic>
        <p:pic>
          <p:nvPicPr>
            <p:cNvPr id="19" name="그림 18" descr="스플래시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9738" y="1191490"/>
              <a:ext cx="3041061" cy="487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221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538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600" b="1" dirty="0" err="1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1510911"/>
            <a:ext cx="5086349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 smtClean="0">
                <a:latin typeface="나눔고딕" charset="-127"/>
                <a:ea typeface="나눔고딕" charset="-127"/>
              </a:rPr>
              <a:t>커스텀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 </a:t>
            </a:r>
            <a:r>
              <a:rPr lang="ko-KR" altLang="en-US" dirty="0" err="1" smtClean="0">
                <a:latin typeface="나눔고딕" charset="-127"/>
                <a:ea typeface="나눔고딕" charset="-127"/>
              </a:rPr>
              <a:t>액션바</a:t>
            </a:r>
            <a:endParaRPr lang="en-US" altLang="ko-KR" dirty="0" smtClean="0">
              <a:latin typeface="나눔고딕" charset="-127"/>
              <a:ea typeface="나눔고딕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나눔고딕" charset="-127"/>
              <a:ea typeface="나눔고딕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latin typeface="나눔고딕" charset="-127"/>
                <a:ea typeface="나눔고딕" charset="-127"/>
              </a:rPr>
              <a:t>QR 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스캔 버튼 ▶ </a:t>
            </a:r>
            <a:r>
              <a:rPr lang="en-US" altLang="ko-KR" dirty="0" smtClean="0">
                <a:latin typeface="나눔고딕" charset="-127"/>
                <a:ea typeface="나눔고딕" charset="-127"/>
              </a:rPr>
              <a:t>QR 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스캐너 화면 이동</a:t>
            </a:r>
            <a:endParaRPr lang="en-US" altLang="ko-KR" dirty="0" smtClean="0">
              <a:latin typeface="나눔고딕" charset="-127"/>
              <a:ea typeface="나눔고딕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나눔고딕" charset="-127"/>
              <a:ea typeface="나눔고딕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나눔고딕" charset="-127"/>
                <a:ea typeface="나눔고딕" charset="-127"/>
              </a:rPr>
              <a:t>직접 선택하기 </a:t>
            </a:r>
            <a:r>
              <a:rPr lang="ko-KR" altLang="en-US" dirty="0">
                <a:latin typeface="나눔고딕" charset="-127"/>
                <a:ea typeface="나눔고딕" charset="-127"/>
              </a:rPr>
              <a:t>▶ 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테이블 선택 </a:t>
            </a:r>
            <a:r>
              <a:rPr lang="ko-KR" altLang="en-US" dirty="0" err="1" smtClean="0">
                <a:latin typeface="나눔고딕" charset="-127"/>
                <a:ea typeface="나눔고딕" charset="-127"/>
              </a:rPr>
              <a:t>액티비티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 이동</a:t>
            </a:r>
            <a:endParaRPr lang="en-US" altLang="ko-KR" dirty="0" smtClean="0">
              <a:latin typeface="나눔고딕" charset="-127"/>
              <a:ea typeface="나눔고딕" charset="-127"/>
            </a:endParaRPr>
          </a:p>
        </p:txBody>
      </p:sp>
      <p:pic>
        <p:nvPicPr>
          <p:cNvPr id="12" name="그림 11" descr="에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7" y="277087"/>
            <a:ext cx="4010154" cy="6483927"/>
          </a:xfrm>
          <a:prstGeom prst="rect">
            <a:avLst/>
          </a:prstGeom>
        </p:spPr>
      </p:pic>
      <p:pic>
        <p:nvPicPr>
          <p:cNvPr id="13" name="그림 12" descr="qr선택화면.jpg"/>
          <p:cNvPicPr>
            <a:picLocks noChangeAspect="1"/>
          </p:cNvPicPr>
          <p:nvPr/>
        </p:nvPicPr>
        <p:blipFill>
          <a:blip r:embed="rId3"/>
          <a:srcRect r="4308" b="93382"/>
          <a:stretch>
            <a:fillRect/>
          </a:stretch>
        </p:blipFill>
        <p:spPr>
          <a:xfrm>
            <a:off x="7010398" y="1136070"/>
            <a:ext cx="3699166" cy="532457"/>
          </a:xfrm>
          <a:prstGeom prst="rect">
            <a:avLst/>
          </a:prstGeom>
        </p:spPr>
      </p:pic>
      <p:pic>
        <p:nvPicPr>
          <p:cNvPr id="14" name="그림 13" descr="qr선택화면.jpg"/>
          <p:cNvPicPr>
            <a:picLocks noChangeAspect="1"/>
          </p:cNvPicPr>
          <p:nvPr/>
        </p:nvPicPr>
        <p:blipFill>
          <a:blip r:embed="rId3"/>
          <a:srcRect t="34141" r="9742" b="27071"/>
          <a:stretch>
            <a:fillRect/>
          </a:stretch>
        </p:blipFill>
        <p:spPr>
          <a:xfrm>
            <a:off x="7135747" y="1898074"/>
            <a:ext cx="3075056" cy="33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21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538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600" b="1" dirty="0" err="1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액션바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074" y="1081089"/>
            <a:ext cx="7288537" cy="505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4100" y="1542618"/>
            <a:ext cx="60579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221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591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스캔화면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Zxing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구글에서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제공하는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Zebra Crossing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약자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2637" y="207818"/>
            <a:ext cx="3557581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18605" b="5116"/>
          <a:stretch>
            <a:fillRect/>
          </a:stretch>
        </p:blipFill>
        <p:spPr bwMode="auto">
          <a:xfrm>
            <a:off x="1416658" y="1841739"/>
            <a:ext cx="6425042" cy="30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5540" y="3223803"/>
            <a:ext cx="4494501" cy="327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5231" y="2339253"/>
            <a:ext cx="6381750" cy="84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4690" y="1801091"/>
            <a:ext cx="15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3235" y="2438416"/>
            <a:ext cx="15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591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스캔화면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812" y="1573357"/>
            <a:ext cx="93916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88461" y="1108360"/>
            <a:ext cx="69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QR</a:t>
            </a:r>
            <a:r>
              <a:rPr lang="ko-KR" altLang="en-US" dirty="0" smtClean="0"/>
              <a:t>코드 제작 사이트</a:t>
            </a:r>
            <a:r>
              <a:rPr lang="en-US" altLang="ko-KR" dirty="0" smtClean="0"/>
              <a:t>: </a:t>
            </a:r>
            <a:r>
              <a:rPr lang="en-US" u="sng" dirty="0" smtClean="0">
                <a:hlinkClick r:id="rId3"/>
              </a:rPr>
              <a:t>http://goqr.me/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591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스캔화면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2637" y="207818"/>
            <a:ext cx="3557581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090" y="1105765"/>
            <a:ext cx="72485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2534" y="865332"/>
            <a:ext cx="3444255" cy="463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5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지점 검색</a:t>
            </a:r>
            <a:endParaRPr lang="ko-KR" altLang="en-US" sz="3600" b="1" dirty="0">
              <a:solidFill>
                <a:srgbClr val="929292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지점전체검색.jpg"/>
          <p:cNvPicPr>
            <a:picLocks noChangeAspect="1"/>
          </p:cNvPicPr>
          <p:nvPr/>
        </p:nvPicPr>
        <p:blipFill>
          <a:blip r:embed="rId2" cstate="print"/>
          <a:srcRect r="4877" b="15960"/>
          <a:stretch>
            <a:fillRect/>
          </a:stretch>
        </p:blipFill>
        <p:spPr>
          <a:xfrm>
            <a:off x="898235" y="1039094"/>
            <a:ext cx="3212701" cy="5763492"/>
          </a:xfrm>
          <a:prstGeom prst="rect">
            <a:avLst/>
          </a:prstGeom>
        </p:spPr>
      </p:pic>
      <p:pic>
        <p:nvPicPr>
          <p:cNvPr id="6" name="그림 5" descr="지점검색어입력.jpg"/>
          <p:cNvPicPr>
            <a:picLocks noChangeAspect="1"/>
          </p:cNvPicPr>
          <p:nvPr/>
        </p:nvPicPr>
        <p:blipFill>
          <a:blip r:embed="rId3" cstate="print"/>
          <a:srcRect r="433" b="11384"/>
          <a:stretch>
            <a:fillRect/>
          </a:stretch>
        </p:blipFill>
        <p:spPr>
          <a:xfrm>
            <a:off x="4750818" y="1056867"/>
            <a:ext cx="3188851" cy="5680364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6830" y="2290763"/>
            <a:ext cx="8291962" cy="357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5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charset="-127"/>
                <a:ea typeface="나눔고딕" charset="-127"/>
              </a:rPr>
              <a:t>테이블 선택</a:t>
            </a:r>
            <a:endParaRPr lang="ko-KR" altLang="en-US" sz="3600" b="1" dirty="0">
              <a:solidFill>
                <a:srgbClr val="929292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테이블선택 편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103" y="1314450"/>
            <a:ext cx="3746448" cy="4857750"/>
          </a:xfrm>
          <a:prstGeom prst="rect">
            <a:avLst/>
          </a:prstGeom>
        </p:spPr>
      </p:pic>
      <p:pic>
        <p:nvPicPr>
          <p:cNvPr id="9" name="그림 8" descr="지점재검색.jpg"/>
          <p:cNvPicPr>
            <a:picLocks noChangeAspect="1"/>
          </p:cNvPicPr>
          <p:nvPr/>
        </p:nvPicPr>
        <p:blipFill>
          <a:blip r:embed="rId3" cstate="print"/>
          <a:srcRect r="-602" b="14583"/>
          <a:stretch>
            <a:fillRect/>
          </a:stretch>
        </p:blipFill>
        <p:spPr>
          <a:xfrm>
            <a:off x="4926011" y="1273752"/>
            <a:ext cx="2992539" cy="5086350"/>
          </a:xfrm>
          <a:prstGeom prst="rect">
            <a:avLst/>
          </a:prstGeom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0063" y="1369958"/>
            <a:ext cx="3318563" cy="523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3685309" y="2563091"/>
            <a:ext cx="831273" cy="4710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4516582" y="2798618"/>
            <a:ext cx="44334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76946" y="3311237"/>
            <a:ext cx="1122218" cy="1371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3"/>
            <a:endCxn id="39939" idx="1"/>
          </p:cNvCxnSpPr>
          <p:nvPr/>
        </p:nvCxnSpPr>
        <p:spPr>
          <a:xfrm flipV="1">
            <a:off x="3699164" y="3985662"/>
            <a:ext cx="4420899" cy="11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7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출력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094509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피카소 라이브러리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7491" y="1094508"/>
            <a:ext cx="8033072" cy="54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311236" y="969818"/>
            <a:ext cx="5444837" cy="4849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4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rgbClr val="586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28184" y="240988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273976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설계구조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8184" y="4085228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작동과정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184" y="496848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75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7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출력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8866" y="2280373"/>
            <a:ext cx="9601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1094509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피카소 라이브러리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60" y="1626605"/>
            <a:ext cx="6972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51161" y="1579418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353" y="2826326"/>
            <a:ext cx="120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Network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4235" y="4765988"/>
            <a:ext cx="9462654" cy="157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01779" y="5140052"/>
            <a:ext cx="110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31001" y="4229962"/>
            <a:ext cx="8072004" cy="38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60208" y="4142487"/>
            <a:ext cx="141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라이브러리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7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메뉴리스트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794" name="Picture 2" descr="E:\안드로이드\구현이미지\메뉴리스트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1058027"/>
            <a:ext cx="2881312" cy="5799973"/>
          </a:xfrm>
          <a:prstGeom prst="rect">
            <a:avLst/>
          </a:prstGeom>
          <a:noFill/>
        </p:spPr>
      </p:pic>
      <p:pic>
        <p:nvPicPr>
          <p:cNvPr id="33795" name="Picture 3" descr="E:\안드로이드\구현이미지\메뉴리스트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8222" y="1058140"/>
            <a:ext cx="2873325" cy="5799860"/>
          </a:xfrm>
          <a:prstGeom prst="rect">
            <a:avLst/>
          </a:prstGeom>
          <a:noFill/>
        </p:spPr>
      </p:pic>
      <p:pic>
        <p:nvPicPr>
          <p:cNvPr id="33796" name="Picture 4" descr="E:\안드로이드\구현이미지\메뉴리스트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6778" y="1039090"/>
            <a:ext cx="2868289" cy="5818909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678873" y="1551709"/>
            <a:ext cx="3117273" cy="471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7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메뉴리스트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793" y="1214005"/>
            <a:ext cx="8988900" cy="470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7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메뉴리스트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377" y="998827"/>
            <a:ext cx="8687667" cy="585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7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주문번호 생성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주문번호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3" y="1276709"/>
            <a:ext cx="6430832" cy="4468483"/>
          </a:xfrm>
          <a:prstGeom prst="rect">
            <a:avLst/>
          </a:prstGeom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1017" y="582463"/>
            <a:ext cx="38385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3157268" y="2260121"/>
            <a:ext cx="1380226" cy="4140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9367" y="3940294"/>
            <a:ext cx="6113972" cy="192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7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메뉴상세보기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아메리카노1.jpg"/>
          <p:cNvPicPr>
            <a:picLocks noChangeAspect="1"/>
          </p:cNvPicPr>
          <p:nvPr/>
        </p:nvPicPr>
        <p:blipFill>
          <a:blip r:embed="rId2" cstate="print"/>
          <a:srcRect r="568" b="59798"/>
          <a:stretch>
            <a:fillRect/>
          </a:stretch>
        </p:blipFill>
        <p:spPr>
          <a:xfrm>
            <a:off x="2155903" y="1163782"/>
            <a:ext cx="3372060" cy="2757055"/>
          </a:xfrm>
          <a:prstGeom prst="rect">
            <a:avLst/>
          </a:prstGeom>
        </p:spPr>
      </p:pic>
      <p:pic>
        <p:nvPicPr>
          <p:cNvPr id="5" name="그림 4" descr="아메리카노2.jpg"/>
          <p:cNvPicPr>
            <a:picLocks noChangeAspect="1"/>
          </p:cNvPicPr>
          <p:nvPr/>
        </p:nvPicPr>
        <p:blipFill>
          <a:blip r:embed="rId3" cstate="print"/>
          <a:srcRect r="3299" b="60202"/>
          <a:stretch>
            <a:fillRect/>
          </a:stretch>
        </p:blipFill>
        <p:spPr>
          <a:xfrm>
            <a:off x="6315972" y="1191528"/>
            <a:ext cx="3299086" cy="272934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629890" y="2521526"/>
            <a:ext cx="1025237" cy="3740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786254" y="2576942"/>
            <a:ext cx="1025237" cy="3740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프라푸치노.jpg"/>
          <p:cNvPicPr>
            <a:picLocks noChangeAspect="1"/>
          </p:cNvPicPr>
          <p:nvPr/>
        </p:nvPicPr>
        <p:blipFill>
          <a:blip r:embed="rId4" cstate="print"/>
          <a:srcRect r="273" b="58788"/>
          <a:stretch>
            <a:fillRect/>
          </a:stretch>
        </p:blipFill>
        <p:spPr>
          <a:xfrm>
            <a:off x="2235140" y="4031673"/>
            <a:ext cx="3389806" cy="2826327"/>
          </a:xfrm>
          <a:prstGeom prst="rect">
            <a:avLst/>
          </a:prstGeom>
        </p:spPr>
      </p:pic>
      <p:pic>
        <p:nvPicPr>
          <p:cNvPr id="9" name="그림 8" descr="당근케이크.jpg"/>
          <p:cNvPicPr>
            <a:picLocks noChangeAspect="1"/>
          </p:cNvPicPr>
          <p:nvPr/>
        </p:nvPicPr>
        <p:blipFill>
          <a:blip r:embed="rId5" cstate="print"/>
          <a:srcRect r="817" b="60000"/>
          <a:stretch>
            <a:fillRect/>
          </a:stretch>
        </p:blipFill>
        <p:spPr>
          <a:xfrm>
            <a:off x="6275974" y="4017822"/>
            <a:ext cx="3380643" cy="27432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463635" y="5749635"/>
            <a:ext cx="1025237" cy="3740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72399" y="5763489"/>
            <a:ext cx="1025237" cy="3740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7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866" name="Picture 2" descr="E:\안드로이드\구현이미지\장바구니1.jpg"/>
          <p:cNvPicPr>
            <a:picLocks noChangeAspect="1" noChangeArrowheads="1"/>
          </p:cNvPicPr>
          <p:nvPr/>
        </p:nvPicPr>
        <p:blipFill>
          <a:blip r:embed="rId2"/>
          <a:srcRect r="3838" b="45119"/>
          <a:stretch>
            <a:fillRect/>
          </a:stretch>
        </p:blipFill>
        <p:spPr bwMode="auto">
          <a:xfrm>
            <a:off x="408566" y="1400176"/>
            <a:ext cx="3835729" cy="4400550"/>
          </a:xfrm>
          <a:prstGeom prst="rect">
            <a:avLst/>
          </a:prstGeom>
          <a:noFill/>
        </p:spPr>
      </p:pic>
      <p:pic>
        <p:nvPicPr>
          <p:cNvPr id="36867" name="Picture 3" descr="E:\안드로이드\구현이미지\장바구니2-삭제.jpg"/>
          <p:cNvPicPr>
            <a:picLocks noChangeAspect="1" noChangeArrowheads="1"/>
          </p:cNvPicPr>
          <p:nvPr/>
        </p:nvPicPr>
        <p:blipFill>
          <a:blip r:embed="rId3"/>
          <a:srcRect r="370" b="55647"/>
          <a:stretch>
            <a:fillRect/>
          </a:stretch>
        </p:blipFill>
        <p:spPr bwMode="auto">
          <a:xfrm>
            <a:off x="4236924" y="1413913"/>
            <a:ext cx="4048125" cy="4252598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3463639" y="3283527"/>
            <a:ext cx="720437" cy="471055"/>
          </a:xfrm>
          <a:prstGeom prst="round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5965" y="1440872"/>
            <a:ext cx="665018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0" y="391380"/>
            <a:ext cx="67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작동과정 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890" name="Picture 2" descr="E:\안드로이드\구현이미지\주문확인.jpg"/>
          <p:cNvPicPr>
            <a:picLocks noChangeAspect="1" noChangeArrowheads="1"/>
          </p:cNvPicPr>
          <p:nvPr/>
        </p:nvPicPr>
        <p:blipFill>
          <a:blip r:embed="rId2"/>
          <a:srcRect r="1185" b="37927"/>
          <a:stretch>
            <a:fillRect/>
          </a:stretch>
        </p:blipFill>
        <p:spPr bwMode="auto">
          <a:xfrm>
            <a:off x="751114" y="1121126"/>
            <a:ext cx="4229100" cy="5332916"/>
          </a:xfrm>
          <a:prstGeom prst="rect">
            <a:avLst/>
          </a:prstGeom>
          <a:noFill/>
        </p:spPr>
      </p:pic>
      <p:pic>
        <p:nvPicPr>
          <p:cNvPr id="37891" name="Picture 3" descr="E:\안드로이드\구현이미지\주문완료페이지.jpg"/>
          <p:cNvPicPr>
            <a:picLocks noChangeAspect="1" noChangeArrowheads="1"/>
          </p:cNvPicPr>
          <p:nvPr/>
        </p:nvPicPr>
        <p:blipFill>
          <a:blip r:embed="rId3"/>
          <a:srcRect r="-476" b="49081"/>
          <a:stretch>
            <a:fillRect/>
          </a:stretch>
        </p:blipFill>
        <p:spPr bwMode="auto">
          <a:xfrm>
            <a:off x="5898910" y="1066593"/>
            <a:ext cx="4987626" cy="5092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Part4</a:t>
            </a:r>
            <a:endParaRPr lang="ko-KR" altLang="en-US" sz="44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rgbClr val="586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28184" y="240988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273976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설계구조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8184" y="4085228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작동과정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184" y="496848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6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Part1</a:t>
            </a:r>
            <a:endParaRPr lang="ko-KR" altLang="en-US" sz="44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rgbClr val="586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28184" y="2409880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273976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설계구조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8184" y="4085228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작동과정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184" y="496848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9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1" y="391380"/>
            <a:ext cx="49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Part1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3600" b="1" dirty="0">
              <a:solidFill>
                <a:srgbClr val="92929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3392" y="1175420"/>
            <a:ext cx="7444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SmartOrder</a:t>
            </a:r>
            <a:r>
              <a:rPr lang="en-US" altLang="ko-KR" sz="2000" dirty="0" smtClean="0"/>
              <a:t> - QR </a:t>
            </a:r>
            <a:r>
              <a:rPr lang="ko-KR" altLang="en-US" sz="2000" dirty="0" smtClean="0"/>
              <a:t>코드로 테이블에서 바로 주문하는 시스템</a:t>
            </a:r>
            <a:endParaRPr lang="ko-KR" altLang="en-US" sz="2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723" t="12486" r="21149" b="11659"/>
          <a:stretch/>
        </p:blipFill>
        <p:spPr>
          <a:xfrm>
            <a:off x="1876500" y="1819300"/>
            <a:ext cx="3888432" cy="417453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375" t="22898" r="36198" b="17820"/>
          <a:stretch/>
        </p:blipFill>
        <p:spPr>
          <a:xfrm>
            <a:off x="7131546" y="1749348"/>
            <a:ext cx="2664296" cy="43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37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Part2</a:t>
            </a:r>
            <a:endParaRPr lang="ko-KR" altLang="en-US" sz="44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rgbClr val="586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28184" y="240988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27397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설계구조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8184" y="4085228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작동과정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184" y="496848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1" y="391380"/>
            <a:ext cx="49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Part2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설계구</a:t>
            </a:r>
            <a:r>
              <a:rPr lang="ko-KR" altLang="en-US" sz="3600" b="1" dirty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admin\Downloads\And_use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1090" y="1441631"/>
            <a:ext cx="7706143" cy="4349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342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180" y="1082384"/>
            <a:ext cx="10945091" cy="436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672441" y="391380"/>
            <a:ext cx="49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Part2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설계구</a:t>
            </a:r>
            <a:r>
              <a:rPr lang="ko-KR" altLang="en-US" sz="3600" b="1" dirty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3289" y="1233043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charset="-127"/>
                <a:ea typeface="나눔고딕" charset="-127"/>
              </a:rPr>
              <a:t>메뉴 테이블</a:t>
            </a:r>
            <a:endParaRPr lang="ko-KR" altLang="en-US" dirty="0">
              <a:latin typeface="나눔고딕" charset="-127"/>
              <a:ea typeface="나눔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1503" y="1246897"/>
            <a:ext cx="21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charset="-127"/>
                <a:ea typeface="나눔고딕" charset="-127"/>
              </a:rPr>
              <a:t>장바구니 테이블</a:t>
            </a:r>
            <a:endParaRPr lang="ko-KR" altLang="en-US" dirty="0">
              <a:latin typeface="나눔고딕" charset="-127"/>
              <a:ea typeface="나눔고딕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9944" y="1246898"/>
            <a:ext cx="16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고딕" charset="-127"/>
                <a:ea typeface="나눔고딕" charset="-127"/>
              </a:rPr>
              <a:t>가게 테이블</a:t>
            </a:r>
            <a:endParaRPr lang="ko-KR" altLang="en-US">
              <a:latin typeface="나눔고딕" charset="-127"/>
              <a:ea typeface="나눔고딕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818" y="3602178"/>
            <a:ext cx="268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charset="-127"/>
                <a:ea typeface="나눔고딕" charset="-127"/>
              </a:rPr>
              <a:t>Sequence - </a:t>
            </a:r>
            <a:r>
              <a:rPr lang="en-US" altLang="ko-KR" dirty="0" err="1" smtClean="0">
                <a:latin typeface="나눔고딕" charset="-127"/>
                <a:ea typeface="나눔고딕" charset="-127"/>
              </a:rPr>
              <a:t>Ordernum</a:t>
            </a:r>
            <a:endParaRPr lang="en-US" altLang="ko-KR" dirty="0" smtClean="0"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charset="-127"/>
                <a:ea typeface="나눔고딕" charset="-127"/>
              </a:rPr>
              <a:t>주문번호 생성 </a:t>
            </a:r>
            <a:endParaRPr lang="ko-KR" altLang="en-US" dirty="0"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1" y="391380"/>
            <a:ext cx="49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Part2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설계구</a:t>
            </a:r>
            <a:r>
              <a:rPr lang="ko-KR" altLang="en-US" sz="3600" b="1" dirty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안드로이드 설계구조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60" y="1155692"/>
            <a:ext cx="8204922" cy="57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6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72441" y="391380"/>
            <a:ext cx="49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Part2 </a:t>
            </a:r>
            <a:r>
              <a:rPr lang="ko-KR" altLang="en-US" sz="3600" b="1" dirty="0" smtClean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설계구</a:t>
            </a:r>
            <a:r>
              <a:rPr lang="ko-KR" altLang="en-US" sz="3600" b="1" dirty="0">
                <a:solidFill>
                  <a:srgbClr val="92929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이클립스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174" y="952568"/>
            <a:ext cx="3578537" cy="55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6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184</Words>
  <Application>Microsoft Office PowerPoint</Application>
  <PresentationFormat>사용자 지정</PresentationFormat>
  <Paragraphs>73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Arial</vt:lpstr>
      <vt:lpstr>나눔고딕</vt:lpstr>
      <vt:lpstr>나눔바른고딕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admin</cp:lastModifiedBy>
  <cp:revision>91</cp:revision>
  <dcterms:created xsi:type="dcterms:W3CDTF">2014-12-18T04:01:36Z</dcterms:created>
  <dcterms:modified xsi:type="dcterms:W3CDTF">2020-10-30T03:25:04Z</dcterms:modified>
</cp:coreProperties>
</file>