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8118-29A8-F947-AA7F-C5A081B20295}" type="datetimeFigureOut">
              <a:rPr kumimoji="1" lang="ko-KR" altLang="en-US" smtClean="0"/>
              <a:t>2017. 3. 9.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543D-6D91-2243-B7C6-27688DD898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133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8118-29A8-F947-AA7F-C5A081B20295}" type="datetimeFigureOut">
              <a:rPr kumimoji="1" lang="ko-KR" altLang="en-US" smtClean="0"/>
              <a:t>2017. 3. 9.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543D-6D91-2243-B7C6-27688DD898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81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8118-29A8-F947-AA7F-C5A081B20295}" type="datetimeFigureOut">
              <a:rPr kumimoji="1" lang="ko-KR" altLang="en-US" smtClean="0"/>
              <a:t>2017. 3. 9.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543D-6D91-2243-B7C6-27688DD898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703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8118-29A8-F947-AA7F-C5A081B20295}" type="datetimeFigureOut">
              <a:rPr kumimoji="1" lang="ko-KR" altLang="en-US" smtClean="0"/>
              <a:t>2017. 3. 9.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543D-6D91-2243-B7C6-27688DD898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9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8118-29A8-F947-AA7F-C5A081B20295}" type="datetimeFigureOut">
              <a:rPr kumimoji="1" lang="ko-KR" altLang="en-US" smtClean="0"/>
              <a:t>2017. 3. 9.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543D-6D91-2243-B7C6-27688DD898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99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8118-29A8-F947-AA7F-C5A081B20295}" type="datetimeFigureOut">
              <a:rPr kumimoji="1" lang="ko-KR" altLang="en-US" smtClean="0"/>
              <a:t>2017. 3. 9.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543D-6D91-2243-B7C6-27688DD898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26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8118-29A8-F947-AA7F-C5A081B20295}" type="datetimeFigureOut">
              <a:rPr kumimoji="1" lang="ko-KR" altLang="en-US" smtClean="0"/>
              <a:t>2017. 3. 9.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543D-6D91-2243-B7C6-27688DD898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934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8118-29A8-F947-AA7F-C5A081B20295}" type="datetimeFigureOut">
              <a:rPr kumimoji="1" lang="ko-KR" altLang="en-US" smtClean="0"/>
              <a:t>2017. 3. 9.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543D-6D91-2243-B7C6-27688DD898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120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8118-29A8-F947-AA7F-C5A081B20295}" type="datetimeFigureOut">
              <a:rPr kumimoji="1" lang="ko-KR" altLang="en-US" smtClean="0"/>
              <a:t>2017. 3. 9.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543D-6D91-2243-B7C6-27688DD898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978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8118-29A8-F947-AA7F-C5A081B20295}" type="datetimeFigureOut">
              <a:rPr kumimoji="1" lang="ko-KR" altLang="en-US" smtClean="0"/>
              <a:t>2017. 3. 9.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543D-6D91-2243-B7C6-27688DD898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229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8118-29A8-F947-AA7F-C5A081B20295}" type="datetimeFigureOut">
              <a:rPr kumimoji="1" lang="ko-KR" altLang="en-US" smtClean="0"/>
              <a:t>2017. 3. 9.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543D-6D91-2243-B7C6-27688DD898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953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8118-29A8-F947-AA7F-C5A081B20295}" type="datetimeFigureOut">
              <a:rPr kumimoji="1" lang="ko-KR" altLang="en-US" smtClean="0"/>
              <a:t>2017. 3. 9.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C543D-6D91-2243-B7C6-27688DD898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177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97184" y="2137558"/>
            <a:ext cx="4900551" cy="1218025"/>
          </a:xfrm>
        </p:spPr>
        <p:txBody>
          <a:bodyPr/>
          <a:lstStyle/>
          <a:p>
            <a:r>
              <a:rPr kumimoji="1" lang="en-US" altLang="ko-KR" dirty="0" smtClean="0"/>
              <a:t>HERA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4659086" y="4730193"/>
            <a:ext cx="2976748" cy="886835"/>
          </a:xfrm>
        </p:spPr>
        <p:txBody>
          <a:bodyPr/>
          <a:lstStyle/>
          <a:p>
            <a:r>
              <a:rPr kumimoji="1" lang="en-US" altLang="ko-KR" dirty="0" smtClean="0"/>
              <a:t>Redesign Web</a:t>
            </a:r>
          </a:p>
          <a:p>
            <a:r>
              <a:rPr kumimoji="1" lang="ko-KR" altLang="en-US" sz="1600" dirty="0" smtClean="0"/>
              <a:t>그린컴퓨터학원 </a:t>
            </a:r>
            <a:r>
              <a:rPr kumimoji="1" lang="en-US" altLang="ko-KR" sz="1600" dirty="0" smtClean="0"/>
              <a:t>_</a:t>
            </a:r>
            <a:r>
              <a:rPr kumimoji="1" lang="ko-KR" altLang="en-US" sz="1600" dirty="0" smtClean="0"/>
              <a:t> 박소정</a:t>
            </a:r>
            <a:endParaRPr kumimoji="1" lang="en-US" altLang="ko-KR" sz="1600" dirty="0" smtClean="0"/>
          </a:p>
          <a:p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>
            <a:off x="6147459" y="0"/>
            <a:ext cx="0" cy="168629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6060373" y="1686296"/>
            <a:ext cx="174172" cy="1741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4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" r="4216" b="32709"/>
          <a:stretch/>
        </p:blipFill>
        <p:spPr>
          <a:xfrm>
            <a:off x="823912" y="842961"/>
            <a:ext cx="5248276" cy="4572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1" t="2307" r="9435" b="6443"/>
          <a:stretch/>
        </p:blipFill>
        <p:spPr>
          <a:xfrm>
            <a:off x="6858000" y="200025"/>
            <a:ext cx="4371975" cy="625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1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87" y="468312"/>
            <a:ext cx="7833784" cy="5875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2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53" y="663575"/>
            <a:ext cx="5102270" cy="5231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8" y="663575"/>
            <a:ext cx="5102270" cy="5231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7" y="1316037"/>
            <a:ext cx="5295899" cy="3971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0" y="1330325"/>
            <a:ext cx="5295899" cy="3971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06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57" y="1200150"/>
            <a:ext cx="5072249" cy="3800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7" y="1200150"/>
            <a:ext cx="5067300" cy="3800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971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6" y="328613"/>
            <a:ext cx="5736086" cy="5972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3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55" y="621229"/>
            <a:ext cx="4243641" cy="1030349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1852975" y="2481943"/>
            <a:ext cx="9473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>
                    <a:lumMod val="50000"/>
                  </a:schemeClr>
                </a:solidFill>
              </a:rPr>
              <a:t>컨셉</a:t>
            </a:r>
            <a:endParaRPr kumimoji="1"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dirty="0" smtClean="0">
                <a:solidFill>
                  <a:schemeClr val="bg1">
                    <a:lumMod val="50000"/>
                  </a:schemeClr>
                </a:solidFill>
              </a:rPr>
              <a:t>타겟</a:t>
            </a:r>
            <a:endParaRPr kumimoji="1"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dirty="0" smtClean="0">
                <a:solidFill>
                  <a:schemeClr val="bg1">
                    <a:lumMod val="50000"/>
                  </a:schemeClr>
                </a:solidFill>
              </a:rPr>
              <a:t>컬러</a:t>
            </a:r>
            <a:endParaRPr kumimoji="1"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dirty="0" smtClean="0">
                <a:solidFill>
                  <a:schemeClr val="bg1">
                    <a:lumMod val="50000"/>
                  </a:schemeClr>
                </a:solidFill>
              </a:rPr>
              <a:t>목적</a:t>
            </a:r>
            <a:endParaRPr kumimoji="1"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dirty="0" smtClean="0">
                <a:solidFill>
                  <a:schemeClr val="bg1">
                    <a:lumMod val="50000"/>
                  </a:schemeClr>
                </a:solidFill>
              </a:rPr>
              <a:t>문제점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3157538" y="2481943"/>
            <a:ext cx="738663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smtClean="0"/>
              <a:t>도시적인</a:t>
            </a:r>
            <a:endParaRPr kumimoji="1" lang="en-US" altLang="ko-KR" sz="2000" dirty="0" smtClean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smtClean="0"/>
              <a:t>30-40</a:t>
            </a:r>
            <a:r>
              <a:rPr kumimoji="1" lang="ko-KR" altLang="en-US" dirty="0" smtClean="0"/>
              <a:t>대 여성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보라색 </a:t>
            </a:r>
            <a:r>
              <a:rPr lang="uk-UA" altLang="ko-KR" dirty="0"/>
              <a:t>#4B2358 </a:t>
            </a:r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lang="ko-KR" altLang="en-US" dirty="0"/>
              <a:t>헤라 화장품 소개와 회사 소개</a:t>
            </a:r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lang="ko-KR" altLang="en-US" dirty="0"/>
              <a:t>화장품의 고급스러움이 보이지 </a:t>
            </a:r>
            <a:r>
              <a:rPr lang="ko-KR" altLang="en-US" dirty="0" smtClean="0"/>
              <a:t>않고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화장품이 돋보이지 못한다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5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00" y="-14288"/>
            <a:ext cx="7115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6" y="85721"/>
            <a:ext cx="683886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6536" y="2355272"/>
            <a:ext cx="6938963" cy="167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 smtClean="0">
                <a:solidFill>
                  <a:srgbClr val="454545"/>
                </a:solidFill>
                <a:effectLst/>
                <a:latin typeface=".Apple SD Gothic NeoI" charset="-127"/>
              </a:rPr>
              <a:t>메인에</a:t>
            </a:r>
            <a:r>
              <a:rPr lang="ko-KR" altLang="en-US" sz="2800" dirty="0" smtClean="0">
                <a:solidFill>
                  <a:srgbClr val="454545"/>
                </a:solidFill>
                <a:effectLst/>
                <a:latin typeface="Helvetica Neue" charset="0"/>
              </a:rPr>
              <a:t> </a:t>
            </a:r>
            <a:r>
              <a:rPr lang="ko-KR" altLang="en-US" sz="2800" dirty="0" smtClean="0">
                <a:solidFill>
                  <a:srgbClr val="454545"/>
                </a:solidFill>
                <a:effectLst/>
                <a:latin typeface=".Apple SD Gothic NeoI" charset="-127"/>
              </a:rPr>
              <a:t>고급스러운</a:t>
            </a:r>
            <a:r>
              <a:rPr lang="ko-KR" altLang="en-US" sz="2800" dirty="0" smtClean="0">
                <a:solidFill>
                  <a:srgbClr val="454545"/>
                </a:solidFill>
                <a:effectLst/>
                <a:latin typeface="Helvetica Neue" charset="0"/>
              </a:rPr>
              <a:t> </a:t>
            </a:r>
            <a:r>
              <a:rPr lang="ko-KR" altLang="en-US" sz="2800" dirty="0" smtClean="0">
                <a:solidFill>
                  <a:srgbClr val="454545"/>
                </a:solidFill>
                <a:effectLst/>
                <a:latin typeface=".Apple SD Gothic NeoI" charset="-127"/>
              </a:rPr>
              <a:t>사진을</a:t>
            </a:r>
            <a:r>
              <a:rPr lang="ko-KR" altLang="en-US" sz="2800" dirty="0" smtClean="0">
                <a:solidFill>
                  <a:srgbClr val="454545"/>
                </a:solidFill>
                <a:effectLst/>
                <a:latin typeface="Helvetica Neue" charset="0"/>
              </a:rPr>
              <a:t> </a:t>
            </a:r>
            <a:r>
              <a:rPr lang="ko-KR" altLang="en-US" sz="2800" dirty="0" smtClean="0">
                <a:solidFill>
                  <a:srgbClr val="454545"/>
                </a:solidFill>
                <a:effectLst/>
                <a:latin typeface=".Apple SD Gothic NeoI" charset="-127"/>
              </a:rPr>
              <a:t>크게</a:t>
            </a:r>
            <a:r>
              <a:rPr lang="ko-KR" altLang="en-US" sz="2800" dirty="0" smtClean="0">
                <a:solidFill>
                  <a:srgbClr val="454545"/>
                </a:solidFill>
                <a:effectLst/>
                <a:latin typeface="Helvetica Neue" charset="0"/>
              </a:rPr>
              <a:t> </a:t>
            </a:r>
            <a:r>
              <a:rPr lang="ko-KR" altLang="en-US" sz="2800" dirty="0" smtClean="0">
                <a:solidFill>
                  <a:srgbClr val="454545"/>
                </a:solidFill>
                <a:effectLst/>
                <a:latin typeface=".Apple SD Gothic NeoI" charset="-127"/>
              </a:rPr>
              <a:t>배치하고</a:t>
            </a:r>
            <a:r>
              <a:rPr lang="en-US" altLang="ko-KR" sz="2800" dirty="0" smtClean="0">
                <a:solidFill>
                  <a:srgbClr val="454545"/>
                </a:solidFill>
                <a:effectLst/>
                <a:latin typeface="Helvetica Neue" charset="0"/>
              </a:rPr>
              <a:t>, </a:t>
            </a:r>
          </a:p>
          <a:p>
            <a:pPr algn="ctr">
              <a:lnSpc>
                <a:spcPct val="200000"/>
              </a:lnSpc>
            </a:pPr>
            <a:r>
              <a:rPr lang="ko-KR" altLang="en-US" sz="2800" dirty="0" smtClean="0">
                <a:solidFill>
                  <a:srgbClr val="454545"/>
                </a:solidFill>
                <a:effectLst/>
                <a:latin typeface=".Apple SD Gothic NeoI" charset="-127"/>
              </a:rPr>
              <a:t>헤라의</a:t>
            </a:r>
            <a:r>
              <a:rPr lang="ko-KR" altLang="en-US" sz="2800" dirty="0" smtClean="0">
                <a:solidFill>
                  <a:srgbClr val="454545"/>
                </a:solidFill>
                <a:effectLst/>
                <a:latin typeface="Helvetica Neue" charset="0"/>
              </a:rPr>
              <a:t> </a:t>
            </a:r>
            <a:r>
              <a:rPr lang="ko-KR" altLang="en-US" sz="2800" dirty="0" smtClean="0">
                <a:solidFill>
                  <a:srgbClr val="454545"/>
                </a:solidFill>
                <a:effectLst/>
                <a:latin typeface=".Apple SD Gothic NeoI" charset="-127"/>
              </a:rPr>
              <a:t>컬러를</a:t>
            </a:r>
            <a:r>
              <a:rPr lang="ko-KR" altLang="en-US" sz="2800" dirty="0" smtClean="0">
                <a:solidFill>
                  <a:srgbClr val="454545"/>
                </a:solidFill>
                <a:effectLst/>
                <a:latin typeface="Helvetica Neue" charset="0"/>
              </a:rPr>
              <a:t> </a:t>
            </a:r>
            <a:r>
              <a:rPr lang="ko-KR" altLang="en-US" sz="2800" dirty="0" smtClean="0">
                <a:solidFill>
                  <a:srgbClr val="454545"/>
                </a:solidFill>
                <a:effectLst/>
                <a:latin typeface=".Apple SD Gothic NeoI" charset="-127"/>
              </a:rPr>
              <a:t>고급스럽게</a:t>
            </a:r>
            <a:r>
              <a:rPr lang="ko-KR" altLang="en-US" sz="2800" dirty="0" smtClean="0">
                <a:solidFill>
                  <a:srgbClr val="454545"/>
                </a:solidFill>
                <a:effectLst/>
                <a:latin typeface="Helvetica Neue" charset="0"/>
              </a:rPr>
              <a:t> </a:t>
            </a:r>
            <a:r>
              <a:rPr lang="ko-KR" altLang="en-US" sz="2800" dirty="0" smtClean="0">
                <a:solidFill>
                  <a:srgbClr val="454545"/>
                </a:solidFill>
                <a:effectLst/>
                <a:latin typeface=".Apple SD Gothic NeoI" charset="-127"/>
              </a:rPr>
              <a:t>잘</a:t>
            </a:r>
            <a:r>
              <a:rPr lang="ko-KR" altLang="en-US" sz="2800" dirty="0" smtClean="0">
                <a:solidFill>
                  <a:srgbClr val="454545"/>
                </a:solidFill>
                <a:effectLst/>
                <a:latin typeface="Helvetica Neue" charset="0"/>
              </a:rPr>
              <a:t> </a:t>
            </a:r>
            <a:r>
              <a:rPr lang="ko-KR" altLang="en-US" sz="2800" dirty="0" smtClean="0">
                <a:solidFill>
                  <a:srgbClr val="454545"/>
                </a:solidFill>
                <a:effectLst/>
                <a:latin typeface=".Apple SD Gothic NeoI" charset="-127"/>
              </a:rPr>
              <a:t>활용한다</a:t>
            </a:r>
            <a:r>
              <a:rPr lang="en-US" altLang="ko-KR" sz="2800" dirty="0" smtClean="0">
                <a:solidFill>
                  <a:srgbClr val="454545"/>
                </a:solidFill>
                <a:effectLst/>
                <a:latin typeface="Helvetica Neue" charset="0"/>
              </a:rPr>
              <a:t>.</a:t>
            </a:r>
            <a:endParaRPr lang="ko-KR" altLang="en-US" sz="2800" dirty="0">
              <a:solidFill>
                <a:srgbClr val="454545"/>
              </a:solidFill>
              <a:effectLst/>
              <a:latin typeface=".Apple SD Gothic NeoI" charset="-127"/>
            </a:endParaRPr>
          </a:p>
        </p:txBody>
      </p:sp>
      <p:cxnSp>
        <p:nvCxnSpPr>
          <p:cNvPr id="4" name="직선 연결선[R] 3"/>
          <p:cNvCxnSpPr/>
          <p:nvPr/>
        </p:nvCxnSpPr>
        <p:spPr>
          <a:xfrm>
            <a:off x="-128587" y="5057776"/>
            <a:ext cx="1251585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직선 연결선[R] 5"/>
          <p:cNvCxnSpPr/>
          <p:nvPr/>
        </p:nvCxnSpPr>
        <p:spPr>
          <a:xfrm>
            <a:off x="9929812" y="-264318"/>
            <a:ext cx="0" cy="718661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20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357196" y="185738"/>
            <a:ext cx="16573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>
                    <a:lumMod val="50000"/>
                  </a:schemeClr>
                </a:solidFill>
              </a:rPr>
              <a:t>페르소나 분석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5772157" y="920747"/>
            <a:ext cx="2043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200" dirty="0" smtClean="0"/>
              <a:t>전지현</a:t>
            </a:r>
            <a:r>
              <a:rPr kumimoji="1" lang="en-US" altLang="ko-KR" sz="2200" dirty="0" smtClean="0"/>
              <a:t>(35</a:t>
            </a:r>
            <a:r>
              <a:rPr kumimoji="1" lang="ko-KR" altLang="en-US" sz="2200" dirty="0" smtClean="0"/>
              <a:t>세</a:t>
            </a:r>
            <a:r>
              <a:rPr kumimoji="1" lang="en-US" altLang="ko-KR" sz="2200" dirty="0"/>
              <a:t>)</a:t>
            </a:r>
            <a:endParaRPr lang="ko-KR" altLang="en-US" dirty="0" smtClean="0"/>
          </a:p>
          <a:p>
            <a:endParaRPr kumimoji="1"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96" y="1006474"/>
            <a:ext cx="5300654" cy="5324913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5815022" y="1400176"/>
            <a:ext cx="5686418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중견기업에서 사무직으로 일하고 있는 전지현씨는 꼼꼼하며 화장품에 관심이 많다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목적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헤라 화장품의 신상품 정보를 얻기 위해 홈페이지를 들어온다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문제점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고급스러운 브랜드 이미지에 비해 단순해보이는 메인홈페이지 때문에 신뢰를 가질 수 없다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해결방법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헤라의 고급스러움을 보여줌으로써 신뢰를 얻는다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사진의 퀄리티가 높아서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사진을 최대한 활용                              하면서 필요한 컨텐츠만 제공한다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5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t="491" r="1073" b="45717"/>
          <a:stretch/>
        </p:blipFill>
        <p:spPr>
          <a:xfrm>
            <a:off x="3014663" y="628650"/>
            <a:ext cx="7943850" cy="5540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직선 연결선[R] 7"/>
          <p:cNvCxnSpPr/>
          <p:nvPr/>
        </p:nvCxnSpPr>
        <p:spPr>
          <a:xfrm>
            <a:off x="2200276" y="-144297"/>
            <a:ext cx="0" cy="70866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텍스트 상자 8"/>
          <p:cNvSpPr txBox="1"/>
          <p:nvPr/>
        </p:nvSpPr>
        <p:spPr>
          <a:xfrm>
            <a:off x="1085851" y="166985"/>
            <a:ext cx="111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</a:rPr>
              <a:t>sketch</a:t>
            </a:r>
            <a:endParaRPr kumimoji="1"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121444" y="814388"/>
            <a:ext cx="19288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kumimoji="1" lang="ko-KR" altLang="en-US" dirty="0" smtClean="0"/>
              <a:t>메인 페이지</a:t>
            </a:r>
            <a:endParaRPr kumimoji="1" lang="en-US" altLang="ko-KR" dirty="0" smtClean="0"/>
          </a:p>
          <a:p>
            <a:pPr algn="r">
              <a:lnSpc>
                <a:spcPct val="200000"/>
              </a:lnSpc>
            </a:pPr>
            <a:r>
              <a:rPr kumimoji="1" lang="ko-KR" altLang="en-US" dirty="0" smtClean="0"/>
              <a:t>서브페이지 </a:t>
            </a:r>
            <a:r>
              <a:rPr kumimoji="1" lang="en-US" altLang="ko-KR" dirty="0" smtClean="0"/>
              <a:t>_6</a:t>
            </a:r>
            <a:r>
              <a:rPr kumimoji="1" lang="ko-KR" altLang="en-US" dirty="0" smtClean="0"/>
              <a:t>개</a:t>
            </a:r>
            <a:endParaRPr kumimoji="1" lang="en-US" altLang="ko-KR" dirty="0" smtClean="0"/>
          </a:p>
          <a:p>
            <a:pPr algn="r">
              <a:lnSpc>
                <a:spcPct val="200000"/>
              </a:lnSpc>
            </a:pPr>
            <a:r>
              <a:rPr kumimoji="1" lang="ko-KR" altLang="en-US" dirty="0" smtClean="0"/>
              <a:t>회원가입 페이지</a:t>
            </a:r>
            <a:endParaRPr kumimoji="1" lang="en-US" altLang="ko-KR" dirty="0" smtClean="0"/>
          </a:p>
          <a:p>
            <a:pPr algn="r">
              <a:lnSpc>
                <a:spcPct val="200000"/>
              </a:lnSpc>
            </a:pPr>
            <a:r>
              <a:rPr kumimoji="1" lang="ko-KR" altLang="en-US" dirty="0" smtClean="0"/>
              <a:t>러프스케치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" t="1716" r="2888" b="51003"/>
          <a:stretch/>
        </p:blipFill>
        <p:spPr>
          <a:xfrm>
            <a:off x="1443041" y="177862"/>
            <a:ext cx="4271963" cy="2893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" t="45939" r="4581" b="2437"/>
          <a:stretch/>
        </p:blipFill>
        <p:spPr>
          <a:xfrm>
            <a:off x="6586535" y="3403993"/>
            <a:ext cx="4186237" cy="3178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" t="48997" r="2888"/>
          <a:stretch/>
        </p:blipFill>
        <p:spPr>
          <a:xfrm>
            <a:off x="1443040" y="3461143"/>
            <a:ext cx="4271963" cy="3121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" r="2667" b="53365"/>
          <a:stretch/>
        </p:blipFill>
        <p:spPr>
          <a:xfrm>
            <a:off x="6500810" y="177862"/>
            <a:ext cx="4271962" cy="2871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97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" t="1458" r="2471" b="14793"/>
          <a:stretch/>
        </p:blipFill>
        <p:spPr>
          <a:xfrm>
            <a:off x="857249" y="457200"/>
            <a:ext cx="4729163" cy="574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" t="1458" r="4326" b="14793"/>
          <a:stretch/>
        </p:blipFill>
        <p:spPr>
          <a:xfrm>
            <a:off x="6472238" y="457200"/>
            <a:ext cx="4786314" cy="574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4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101</Words>
  <Application>Microsoft Macintosh PowerPoint</Application>
  <PresentationFormat>와이드스크린</PresentationFormat>
  <Paragraphs>45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.Apple SD Gothic NeoI</vt:lpstr>
      <vt:lpstr>맑은 고딕</vt:lpstr>
      <vt:lpstr>Helvetica Neue</vt:lpstr>
      <vt:lpstr>Arial</vt:lpstr>
      <vt:lpstr>Office 테마</vt:lpstr>
      <vt:lpstr>HERA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HERA</dc:title>
  <dc:creator>Microsoft Office 사용자</dc:creator>
  <cp:lastModifiedBy>Microsoft Office 사용자</cp:lastModifiedBy>
  <cp:revision>11</cp:revision>
  <dcterms:created xsi:type="dcterms:W3CDTF">2017-03-09T02:15:58Z</dcterms:created>
  <dcterms:modified xsi:type="dcterms:W3CDTF">2017-03-09T05:42:15Z</dcterms:modified>
</cp:coreProperties>
</file>