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2E3BC-4395-4733-BCFD-E4CA86388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604FB-97D9-4446-8810-D4FF9979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01CCC-EB85-404D-91EC-1416F3A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F0227-EA93-4C26-9E10-E21EA07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A8C63-4EAC-4A2A-A8DB-843DEB46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4B11-5C29-437E-ADFB-1326B9F8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A7744-58FB-41AC-B2AA-F362CAD1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CB338-824D-42DB-9279-3E41D56A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63F48-AD94-43D2-A62C-B456E854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A83E0-541E-4EF2-B216-52465E94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0F031-F486-452F-8653-0F3DD65EB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A97C8-F5C7-41CB-B4F4-63B84AD7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B14AC-F4CD-4B88-B204-66D79877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3B907-44F9-4168-95BF-F88D4B1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E0F29-EB81-4D17-AD0E-3B8C5B7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7920-7858-4D3F-8F5F-783B9FCB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C8AE9-7450-476A-ADA3-FAF08768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A21E5-940D-44B0-A523-21295792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D10F3-1589-47E9-B43C-8814C712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5EE84-AB14-4A95-92D4-AB6A0A2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EDC2-37BC-4446-AC6F-4710A2C3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3FB99-6A36-4FA5-AF92-5BDACB5F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6E438-164D-482A-8B10-BC2ED8D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09F54-BD35-4BE0-9774-812D8964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6F79-216B-4111-9EB7-FFE615BB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7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DABEA-35A8-4B54-B2DA-8507D1BB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F57A0-2DD7-475C-906E-11577FD5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1C383-03A8-44EA-857F-0655A07C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A8E81-5FEA-4A90-8E62-93A8C273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11C8D-D624-407C-BC95-397934FE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96C83-6ABE-4E0B-91C8-A94F0C63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956FC-8305-40E3-8492-BD31E9F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8B046-34E3-4388-8826-7CD3DE7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60B9E7-3555-433E-827E-6871CC2B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6CE134-9D3D-44A4-A74E-FDEE1CD3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223FCE-BE29-453F-A020-45E73A73F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7E7F0-5E42-4357-AF01-A7814F96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91768-48B0-4DE7-87BE-088E14F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5BBE0B-023F-465E-BA81-3101940B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59F01-1A49-4756-BF52-315483C4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475B1-A020-46B3-9B3F-47AE3F8B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8C7876-E12A-4D7C-8926-66705664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F8046-F978-4D71-A6B3-9FEE83B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114896-84B6-46A5-B1EB-FF571C04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D2BFC-C8F4-4419-BFDD-8B42A109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44E92-1304-4B35-8A8A-4F59631B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3B63F-B6E1-46E6-968C-C3C05869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6AF49-005B-4A1B-8B94-F9C09D7E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0AF05-7269-4E3E-89D2-8B782008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79979-F020-4FA8-88F4-B03176D1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F1269-B406-446F-97DD-BD1EE50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1AB72-AB00-4532-9A87-19CF265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855A-54BD-4BD7-9B64-D958301C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8897B-3EA2-4849-8E57-F6C3CE0D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B0CEF-CE34-4BFF-9DBF-5D6EA17A7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4F863-0D2F-42A3-84B5-03347615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9814F-B811-4A49-BDB1-6E3AC831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F3CE0-F192-4364-878C-3CABFC2A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AAC91C-1848-40BB-8B56-8C609AE6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7CDF-92B7-4921-AB00-19740193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77D6F-BCCF-464A-87A5-0450686E2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CC42-CCB0-4484-B892-8322B7881B2E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D8880-3059-43F3-9442-8AA921250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A25C6-751A-42CA-9488-1F8A15F53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580F-19B0-4D56-B149-822813DA7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9473E8-DC9E-47AD-AF9B-0061E710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54" y="3429000"/>
            <a:ext cx="4863492" cy="1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C8443D-B598-4C60-97FA-EC65699F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74" y="4892040"/>
            <a:ext cx="4863492" cy="1765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54E4F-0B26-46F5-AF8A-F9F600F924F9}"/>
              </a:ext>
            </a:extLst>
          </p:cNvPr>
          <p:cNvSpPr txBox="1"/>
          <p:nvPr/>
        </p:nvSpPr>
        <p:spPr>
          <a:xfrm>
            <a:off x="487680" y="463043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경필고딕B" panose="02020600000000000000" pitchFamily="18" charset="-127"/>
                <a:ea typeface="DX경필고딕B" panose="02020600000000000000" pitchFamily="18" charset="-127"/>
              </a:rPr>
              <a:t>영화 촬영지 검색 서비스</a:t>
            </a:r>
          </a:p>
        </p:txBody>
      </p:sp>
    </p:spTree>
    <p:extLst>
      <p:ext uri="{BB962C8B-B14F-4D97-AF65-F5344CB8AC3E}">
        <p14:creationId xmlns:p14="http://schemas.microsoft.com/office/powerpoint/2010/main" val="145725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DX경필고딕B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근영</dc:creator>
  <cp:lastModifiedBy>김 근영</cp:lastModifiedBy>
  <cp:revision>3</cp:revision>
  <dcterms:created xsi:type="dcterms:W3CDTF">2019-08-09T07:11:50Z</dcterms:created>
  <dcterms:modified xsi:type="dcterms:W3CDTF">2019-08-09T11:29:01Z</dcterms:modified>
</cp:coreProperties>
</file>