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244AE-D9BD-3DF7-E9E3-289A777B6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C7762-BECD-88C0-104A-5B4C4EA27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E4C783-8261-F7F5-C816-650E4E65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48EF-2270-4D01-BC4F-0B03CCB21C79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5E496-2215-1473-7DA9-2EC3098F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029A2-8CDA-010D-BE2B-1F35FC41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EFB9-9525-462B-901A-F15CF3CC3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62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BA960-23BC-68F8-EB6F-D91D635E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8F9618-5C3B-C96C-064A-EF25CC496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E26E3-923C-8F46-FA9D-95845437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48EF-2270-4D01-BC4F-0B03CCB21C79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8D8C7-F850-D760-75CC-C199DAB3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FFE98-BE76-C909-AC11-E0AA7FFC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EFB9-9525-462B-901A-F15CF3CC3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90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A4182C-8081-EEFD-CDD5-352835FEF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03F221-5FD5-E0AD-2502-FCE058DCF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DBF8B-F37F-6CF2-9AE5-4CE54687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48EF-2270-4D01-BC4F-0B03CCB21C79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831DC-7972-FD82-2C7B-FC5AFBAA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1EAD6-FED4-D294-1DE8-4B522DE4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EFB9-9525-462B-901A-F15CF3CC3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74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BC31F-2869-E2BA-F790-117D03FE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E3201-ADAB-3E70-EFB9-C517638E5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3CCFC-07A9-9F90-9057-18B7A20F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48EF-2270-4D01-BC4F-0B03CCB21C79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2DCDA-6BBA-86D8-B429-8BF54809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940AA-B739-D64F-3B74-9C6BB55E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EFB9-9525-462B-901A-F15CF3CC3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5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FF705-1C6E-78EB-0BBF-D9B148A74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816EF8-92C4-C762-CC8E-BB6FCCCB5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EA5FE-8650-9919-1DA0-D6826401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48EF-2270-4D01-BC4F-0B03CCB21C79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62844B-130C-9E72-69A1-FE3A3B6C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672FD-DB2F-D14E-392C-5BE84B1E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EFB9-9525-462B-901A-F15CF3CC3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63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8CD3C-19D8-BED0-4FB4-E357AF66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AB210-412D-A9BB-7A74-568C4DA1B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C48535-E8D1-F2FF-6B91-4AA24F1F0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908EF5-3F23-43A0-82CD-0CC40246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48EF-2270-4D01-BC4F-0B03CCB21C79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0B37E5-E984-B407-67FF-145853FE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182745-CCD2-9893-A448-0F8E810B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EFB9-9525-462B-901A-F15CF3CC3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2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3B272-138C-C331-05EF-3A4DC2FA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34D40-A128-2F0A-04F0-2E30B268E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05E933-DCB3-23F3-BED2-371832A0A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61886D-D1CA-C5B0-C8FD-8454D4A50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FE8259-6BB5-B1E6-FE31-0ABDB544F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DDA7A2-8FE1-EC26-5AFE-BFA078D0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48EF-2270-4D01-BC4F-0B03CCB21C79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3FF5D8-1452-A431-349A-FF9DBA4A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D24676-BF0A-DCEE-CA69-25B8C1B8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EFB9-9525-462B-901A-F15CF3CC3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88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E25C4-99BA-65B9-689F-41B01E08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AC624-9F42-40C5-0182-440605E9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48EF-2270-4D01-BC4F-0B03CCB21C79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33F295-E28E-A5BA-F288-B34C588C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678F30-01FE-B378-32B0-D07E4280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EFB9-9525-462B-901A-F15CF3CC3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17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534B11-6823-04FB-7A78-ACDD6C06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48EF-2270-4D01-BC4F-0B03CCB21C79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7AF047-8730-32D0-1578-961BE076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40D629-6BE1-C944-8EE1-0555D100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EFB9-9525-462B-901A-F15CF3CC3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9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3455C-CEA5-61F6-E512-E76950A2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1B9F6-1BAB-4928-DEB0-AC0C89CCA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747C66-EA79-BBF3-1D9F-92BBCE52E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CF11A-0159-E243-2EC9-715590A8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48EF-2270-4D01-BC4F-0B03CCB21C79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55957-F14E-8740-8B19-D672E7A4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CDDE95-0B58-08E6-8AB3-75872190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EFB9-9525-462B-901A-F15CF3CC3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45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845F4-E9D1-DC7C-3320-48E6C5CA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787A7C-FC05-AC5D-A040-A5D50F082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1F5425-B573-B0F6-4874-3697522E6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144FEA-49EA-0B57-03D3-9FAC8FCB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48EF-2270-4D01-BC4F-0B03CCB21C79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A48028-CD1C-A4DE-C481-EF607E7E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62D74A-2EE5-0E0D-B2CA-62C8377E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EFB9-9525-462B-901A-F15CF3CC3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5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60AB8C-B7C7-D595-245A-691E471F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0E1182-71FB-E1EF-5437-DF0DF0A6F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2EF9B-3C3C-F1BC-4C60-D2B164949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5D48EF-2270-4D01-BC4F-0B03CCB21C79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9212E-4B9B-A3A4-7681-0005CA7D1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394BB-F050-1369-228A-00BA0EE10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CBEFB9-9525-462B-901A-F15CF3CC3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8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전자제품, 키보드, 스크린샷, 사무 장비이(가) 표시된 사진&#10;&#10;자동 생성된 설명">
            <a:extLst>
              <a:ext uri="{FF2B5EF4-FFF2-40B4-BE49-F238E27FC236}">
                <a16:creationId xmlns:a16="http://schemas.microsoft.com/office/drawing/2014/main" id="{8271D41F-A9C7-3883-77CF-DABC87757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6" y="312582"/>
            <a:ext cx="4997707" cy="3949903"/>
          </a:xfrm>
          <a:prstGeom prst="rect">
            <a:avLst/>
          </a:prstGeom>
        </p:spPr>
      </p:pic>
      <p:grpSp>
        <p:nvGrpSpPr>
          <p:cNvPr id="95" name="그룹 94">
            <a:extLst>
              <a:ext uri="{FF2B5EF4-FFF2-40B4-BE49-F238E27FC236}">
                <a16:creationId xmlns:a16="http://schemas.microsoft.com/office/drawing/2014/main" id="{BA917118-142C-2B4D-6EA6-B3D21474C3DE}"/>
              </a:ext>
            </a:extLst>
          </p:cNvPr>
          <p:cNvGrpSpPr/>
          <p:nvPr/>
        </p:nvGrpSpPr>
        <p:grpSpPr>
          <a:xfrm>
            <a:off x="5974813" y="1469924"/>
            <a:ext cx="446927" cy="642105"/>
            <a:chOff x="5974813" y="1469924"/>
            <a:chExt cx="446927" cy="642105"/>
          </a:xfrm>
        </p:grpSpPr>
        <p:pic>
          <p:nvPicPr>
            <p:cNvPr id="17" name="그림 16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1FC51383-2F83-47EA-3287-8E70652FCA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5974813" y="1469924"/>
              <a:ext cx="446927" cy="642105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6F78641-EEC8-0CDC-53DA-95C1B0D80EA9}"/>
                </a:ext>
              </a:extLst>
            </p:cNvPr>
            <p:cNvSpPr/>
            <p:nvPr/>
          </p:nvSpPr>
          <p:spPr>
            <a:xfrm>
              <a:off x="6035021" y="1644393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>
                  <a:solidFill>
                    <a:schemeClr val="tx1"/>
                  </a:solidFill>
                </a:rPr>
                <a:t>ㅂ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A3C81F1D-59E0-5889-2F76-46BD7564A40C}"/>
              </a:ext>
            </a:extLst>
          </p:cNvPr>
          <p:cNvGrpSpPr/>
          <p:nvPr/>
        </p:nvGrpSpPr>
        <p:grpSpPr>
          <a:xfrm>
            <a:off x="6479500" y="1475741"/>
            <a:ext cx="446927" cy="642105"/>
            <a:chOff x="6479500" y="1475741"/>
            <a:chExt cx="446927" cy="642105"/>
          </a:xfrm>
        </p:grpSpPr>
        <p:pic>
          <p:nvPicPr>
            <p:cNvPr id="45" name="그림 44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F939252A-2F7B-C63F-7DEA-A08145175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6479500" y="1475741"/>
              <a:ext cx="446927" cy="642105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B75E9F5-754F-AFB2-9AD8-083AF568255C}"/>
                </a:ext>
              </a:extLst>
            </p:cNvPr>
            <p:cNvSpPr/>
            <p:nvPr/>
          </p:nvSpPr>
          <p:spPr>
            <a:xfrm>
              <a:off x="6539708" y="1650210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ㅈ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8B973BD-34C1-B1A1-2CC4-38F908C34DB6}"/>
              </a:ext>
            </a:extLst>
          </p:cNvPr>
          <p:cNvGrpSpPr/>
          <p:nvPr/>
        </p:nvGrpSpPr>
        <p:grpSpPr>
          <a:xfrm>
            <a:off x="7006287" y="1469924"/>
            <a:ext cx="446927" cy="642105"/>
            <a:chOff x="7006287" y="1469924"/>
            <a:chExt cx="446927" cy="642105"/>
          </a:xfrm>
        </p:grpSpPr>
        <p:pic>
          <p:nvPicPr>
            <p:cNvPr id="47" name="그림 46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096CDD56-4227-9E97-6038-FB6D1D0691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7006287" y="1469924"/>
              <a:ext cx="446927" cy="642105"/>
            </a:xfrm>
            <a:prstGeom prst="rect">
              <a:avLst/>
            </a:prstGeom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F8B323A-BC2B-64BF-5669-C7B2FCFFB0A6}"/>
                </a:ext>
              </a:extLst>
            </p:cNvPr>
            <p:cNvSpPr/>
            <p:nvPr/>
          </p:nvSpPr>
          <p:spPr>
            <a:xfrm>
              <a:off x="7066495" y="1644393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ㄷ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AF4EE83-A31E-122D-9843-D567790150BE}"/>
              </a:ext>
            </a:extLst>
          </p:cNvPr>
          <p:cNvGrpSpPr/>
          <p:nvPr/>
        </p:nvGrpSpPr>
        <p:grpSpPr>
          <a:xfrm>
            <a:off x="7539211" y="1469924"/>
            <a:ext cx="446927" cy="642105"/>
            <a:chOff x="7539211" y="1469924"/>
            <a:chExt cx="446927" cy="642105"/>
          </a:xfrm>
        </p:grpSpPr>
        <p:pic>
          <p:nvPicPr>
            <p:cNvPr id="49" name="그림 48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7D329583-AE1B-C158-6ADD-7E0E4CA1EF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7539211" y="1469924"/>
              <a:ext cx="446927" cy="642105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AACE47C-ECE4-E28B-636F-346B70C1633C}"/>
                </a:ext>
              </a:extLst>
            </p:cNvPr>
            <p:cNvSpPr/>
            <p:nvPr/>
          </p:nvSpPr>
          <p:spPr>
            <a:xfrm>
              <a:off x="7599419" y="1644393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ㄱ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B9B342D-996A-B541-1CF6-EB92A07CD023}"/>
              </a:ext>
            </a:extLst>
          </p:cNvPr>
          <p:cNvGrpSpPr/>
          <p:nvPr/>
        </p:nvGrpSpPr>
        <p:grpSpPr>
          <a:xfrm>
            <a:off x="8042130" y="1469924"/>
            <a:ext cx="446927" cy="642105"/>
            <a:chOff x="8042130" y="1469924"/>
            <a:chExt cx="446927" cy="642105"/>
          </a:xfrm>
        </p:grpSpPr>
        <p:pic>
          <p:nvPicPr>
            <p:cNvPr id="51" name="그림 50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C22B7712-089E-CEE5-58E3-CFAA6EB527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8042130" y="1469924"/>
              <a:ext cx="446927" cy="642105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774D82F-03A9-3A0A-4517-BC2A6A24FF5A}"/>
                </a:ext>
              </a:extLst>
            </p:cNvPr>
            <p:cNvSpPr/>
            <p:nvPr/>
          </p:nvSpPr>
          <p:spPr>
            <a:xfrm>
              <a:off x="8102338" y="1644393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ㅅ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5CA75DD-2841-27A5-C108-AFD94DB0CCC9}"/>
              </a:ext>
            </a:extLst>
          </p:cNvPr>
          <p:cNvGrpSpPr/>
          <p:nvPr/>
        </p:nvGrpSpPr>
        <p:grpSpPr>
          <a:xfrm>
            <a:off x="8554875" y="1464107"/>
            <a:ext cx="446927" cy="642105"/>
            <a:chOff x="8554875" y="1464107"/>
            <a:chExt cx="446927" cy="642105"/>
          </a:xfrm>
        </p:grpSpPr>
        <p:pic>
          <p:nvPicPr>
            <p:cNvPr id="53" name="그림 52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48D55B28-0FA2-E0D6-6879-C3046C8C01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8554875" y="1464107"/>
              <a:ext cx="446927" cy="642105"/>
            </a:xfrm>
            <a:prstGeom prst="rect">
              <a:avLst/>
            </a:prstGeom>
          </p:spPr>
        </p:pic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D620715-1B8F-533B-1589-4CA758E8082F}"/>
                </a:ext>
              </a:extLst>
            </p:cNvPr>
            <p:cNvSpPr/>
            <p:nvPr/>
          </p:nvSpPr>
          <p:spPr>
            <a:xfrm>
              <a:off x="8615083" y="1638576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ㅛ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DD88289-B15C-9B71-6321-D0BE55CECCD6}"/>
              </a:ext>
            </a:extLst>
          </p:cNvPr>
          <p:cNvGrpSpPr/>
          <p:nvPr/>
        </p:nvGrpSpPr>
        <p:grpSpPr>
          <a:xfrm>
            <a:off x="9059562" y="1469924"/>
            <a:ext cx="446927" cy="642105"/>
            <a:chOff x="9059562" y="1469924"/>
            <a:chExt cx="446927" cy="642105"/>
          </a:xfrm>
        </p:grpSpPr>
        <p:pic>
          <p:nvPicPr>
            <p:cNvPr id="55" name="그림 54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B01D6723-B2F5-33D8-E486-B004DED42F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9059562" y="1469924"/>
              <a:ext cx="446927" cy="642105"/>
            </a:xfrm>
            <a:prstGeom prst="rect">
              <a:avLst/>
            </a:prstGeom>
          </p:spPr>
        </p:pic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2D687D2-F800-0CD4-9178-1EBCFFF4C25D}"/>
                </a:ext>
              </a:extLst>
            </p:cNvPr>
            <p:cNvSpPr/>
            <p:nvPr/>
          </p:nvSpPr>
          <p:spPr>
            <a:xfrm>
              <a:off x="9119770" y="1644393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ㅕ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7C8FFE7-1CF2-7C68-EE6F-41F1826C63C2}"/>
              </a:ext>
            </a:extLst>
          </p:cNvPr>
          <p:cNvGrpSpPr/>
          <p:nvPr/>
        </p:nvGrpSpPr>
        <p:grpSpPr>
          <a:xfrm>
            <a:off x="9586349" y="1464107"/>
            <a:ext cx="446927" cy="642105"/>
            <a:chOff x="9586349" y="1464107"/>
            <a:chExt cx="446927" cy="642105"/>
          </a:xfrm>
        </p:grpSpPr>
        <p:pic>
          <p:nvPicPr>
            <p:cNvPr id="57" name="그림 56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96313320-5487-95E3-85E6-D31D1AAA1F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9586349" y="1464107"/>
              <a:ext cx="446927" cy="642105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4B8F183-3227-69F1-52EA-F1D72980FB01}"/>
                </a:ext>
              </a:extLst>
            </p:cNvPr>
            <p:cNvSpPr/>
            <p:nvPr/>
          </p:nvSpPr>
          <p:spPr>
            <a:xfrm>
              <a:off x="9646557" y="1638576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ㅑ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335CE293-861B-4DEF-2573-04433296D6B5}"/>
              </a:ext>
            </a:extLst>
          </p:cNvPr>
          <p:cNvGrpSpPr/>
          <p:nvPr/>
        </p:nvGrpSpPr>
        <p:grpSpPr>
          <a:xfrm>
            <a:off x="10119273" y="1464107"/>
            <a:ext cx="446927" cy="642105"/>
            <a:chOff x="10119273" y="1464107"/>
            <a:chExt cx="446927" cy="642105"/>
          </a:xfrm>
        </p:grpSpPr>
        <p:pic>
          <p:nvPicPr>
            <p:cNvPr id="59" name="그림 58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B5E2C473-2BEA-5BFB-96E9-EA95C2644B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10119273" y="1464107"/>
              <a:ext cx="446927" cy="642105"/>
            </a:xfrm>
            <a:prstGeom prst="rect">
              <a:avLst/>
            </a:prstGeom>
          </p:spPr>
        </p:pic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E8BDAD7-FCB9-F6B1-9F68-F56586EB7E85}"/>
                </a:ext>
              </a:extLst>
            </p:cNvPr>
            <p:cNvSpPr/>
            <p:nvPr/>
          </p:nvSpPr>
          <p:spPr>
            <a:xfrm>
              <a:off x="10179481" y="1638576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ㅐ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2B6C0F79-0227-2485-7395-154F2EC12A3E}"/>
              </a:ext>
            </a:extLst>
          </p:cNvPr>
          <p:cNvGrpSpPr/>
          <p:nvPr/>
        </p:nvGrpSpPr>
        <p:grpSpPr>
          <a:xfrm>
            <a:off x="10622192" y="1464107"/>
            <a:ext cx="446927" cy="642105"/>
            <a:chOff x="10622192" y="1464107"/>
            <a:chExt cx="446927" cy="642105"/>
          </a:xfrm>
        </p:grpSpPr>
        <p:pic>
          <p:nvPicPr>
            <p:cNvPr id="61" name="그림 60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797E110C-B5E0-9E13-E665-528E4A9778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10622192" y="1464107"/>
              <a:ext cx="446927" cy="642105"/>
            </a:xfrm>
            <a:prstGeom prst="rect">
              <a:avLst/>
            </a:prstGeom>
          </p:spPr>
        </p:pic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149D83E-D07E-CB2B-EE53-300429A01B62}"/>
                </a:ext>
              </a:extLst>
            </p:cNvPr>
            <p:cNvSpPr/>
            <p:nvPr/>
          </p:nvSpPr>
          <p:spPr>
            <a:xfrm>
              <a:off x="10682400" y="1638576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ㅔ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5800002-B292-EAEA-B27F-1FCD509888B7}"/>
              </a:ext>
            </a:extLst>
          </p:cNvPr>
          <p:cNvGrpSpPr/>
          <p:nvPr/>
        </p:nvGrpSpPr>
        <p:grpSpPr>
          <a:xfrm>
            <a:off x="6198277" y="2211467"/>
            <a:ext cx="446927" cy="642105"/>
            <a:chOff x="6198277" y="2211467"/>
            <a:chExt cx="446927" cy="642105"/>
          </a:xfrm>
        </p:grpSpPr>
        <p:pic>
          <p:nvPicPr>
            <p:cNvPr id="63" name="그림 62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B0C69BBE-34D9-80F8-838D-04950A73D4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6198277" y="2211467"/>
              <a:ext cx="446927" cy="642105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9B76408-C648-DFCC-0498-A518455F57EC}"/>
                </a:ext>
              </a:extLst>
            </p:cNvPr>
            <p:cNvSpPr/>
            <p:nvPr/>
          </p:nvSpPr>
          <p:spPr>
            <a:xfrm>
              <a:off x="6258485" y="2385936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ㅁ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E8053F3-6ADA-7D29-7EA0-8F522499B55C}"/>
              </a:ext>
            </a:extLst>
          </p:cNvPr>
          <p:cNvGrpSpPr/>
          <p:nvPr/>
        </p:nvGrpSpPr>
        <p:grpSpPr>
          <a:xfrm>
            <a:off x="6702964" y="2217284"/>
            <a:ext cx="446927" cy="642105"/>
            <a:chOff x="6702964" y="2217284"/>
            <a:chExt cx="446927" cy="642105"/>
          </a:xfrm>
        </p:grpSpPr>
        <p:pic>
          <p:nvPicPr>
            <p:cNvPr id="65" name="그림 64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A307DBD7-7724-4A9F-DF3D-866AD554D5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6702964" y="2217284"/>
              <a:ext cx="446927" cy="642105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CCE6A4E-41FB-635B-3A9C-545E1FE498F3}"/>
                </a:ext>
              </a:extLst>
            </p:cNvPr>
            <p:cNvSpPr/>
            <p:nvPr/>
          </p:nvSpPr>
          <p:spPr>
            <a:xfrm>
              <a:off x="6763172" y="2391753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ㄴ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C0311AB-8716-E9CD-85C8-442BA8E103B5}"/>
              </a:ext>
            </a:extLst>
          </p:cNvPr>
          <p:cNvGrpSpPr/>
          <p:nvPr/>
        </p:nvGrpSpPr>
        <p:grpSpPr>
          <a:xfrm>
            <a:off x="7229751" y="2211467"/>
            <a:ext cx="446927" cy="642105"/>
            <a:chOff x="7229751" y="2211467"/>
            <a:chExt cx="446927" cy="642105"/>
          </a:xfrm>
        </p:grpSpPr>
        <p:pic>
          <p:nvPicPr>
            <p:cNvPr id="67" name="그림 66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E0F29578-1A01-0E26-1577-D0A903BFB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7229751" y="2211467"/>
              <a:ext cx="446927" cy="642105"/>
            </a:xfrm>
            <a:prstGeom prst="rect">
              <a:avLst/>
            </a:prstGeom>
          </p:spPr>
        </p:pic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2EA4F5C-0F44-8B9D-322E-496BD0B09C9C}"/>
                </a:ext>
              </a:extLst>
            </p:cNvPr>
            <p:cNvSpPr/>
            <p:nvPr/>
          </p:nvSpPr>
          <p:spPr>
            <a:xfrm>
              <a:off x="7289959" y="2385936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ㅇ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31F64FF-0A55-95CF-2DA0-6FEFC6780808}"/>
              </a:ext>
            </a:extLst>
          </p:cNvPr>
          <p:cNvGrpSpPr/>
          <p:nvPr/>
        </p:nvGrpSpPr>
        <p:grpSpPr>
          <a:xfrm>
            <a:off x="7762675" y="2211467"/>
            <a:ext cx="446927" cy="642105"/>
            <a:chOff x="7762675" y="2211467"/>
            <a:chExt cx="446927" cy="642105"/>
          </a:xfrm>
        </p:grpSpPr>
        <p:pic>
          <p:nvPicPr>
            <p:cNvPr id="69" name="그림 68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BE0D33DE-BBE9-9ED0-49B0-89D1BB2E14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7762675" y="2211467"/>
              <a:ext cx="446927" cy="642105"/>
            </a:xfrm>
            <a:prstGeom prst="rect">
              <a:avLst/>
            </a:prstGeom>
          </p:spPr>
        </p:pic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5B89138-FC22-2FD8-ED9E-863EE0E52520}"/>
                </a:ext>
              </a:extLst>
            </p:cNvPr>
            <p:cNvSpPr/>
            <p:nvPr/>
          </p:nvSpPr>
          <p:spPr>
            <a:xfrm>
              <a:off x="7822883" y="2385936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ㄹ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0EAC9B4-4813-020B-781B-D8079AB7E5CF}"/>
              </a:ext>
            </a:extLst>
          </p:cNvPr>
          <p:cNvGrpSpPr/>
          <p:nvPr/>
        </p:nvGrpSpPr>
        <p:grpSpPr>
          <a:xfrm>
            <a:off x="8265594" y="2211467"/>
            <a:ext cx="446927" cy="642105"/>
            <a:chOff x="8265594" y="2211467"/>
            <a:chExt cx="446927" cy="642105"/>
          </a:xfrm>
        </p:grpSpPr>
        <p:pic>
          <p:nvPicPr>
            <p:cNvPr id="71" name="그림 70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7D2A6625-3033-EBF5-8AFC-42C4F7AB04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8265594" y="2211467"/>
              <a:ext cx="446927" cy="642105"/>
            </a:xfrm>
            <a:prstGeom prst="rect">
              <a:avLst/>
            </a:prstGeom>
          </p:spPr>
        </p:pic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F6FAA94-C967-1D33-35B8-97C2B42F47A4}"/>
                </a:ext>
              </a:extLst>
            </p:cNvPr>
            <p:cNvSpPr/>
            <p:nvPr/>
          </p:nvSpPr>
          <p:spPr>
            <a:xfrm>
              <a:off x="8325802" y="2385936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ㅎ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4BA154E-1A6B-1265-E37B-78CF5802BCAA}"/>
              </a:ext>
            </a:extLst>
          </p:cNvPr>
          <p:cNvGrpSpPr/>
          <p:nvPr/>
        </p:nvGrpSpPr>
        <p:grpSpPr>
          <a:xfrm>
            <a:off x="8778339" y="2205650"/>
            <a:ext cx="446927" cy="642105"/>
            <a:chOff x="8778339" y="2205650"/>
            <a:chExt cx="446927" cy="642105"/>
          </a:xfrm>
        </p:grpSpPr>
        <p:pic>
          <p:nvPicPr>
            <p:cNvPr id="73" name="그림 72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54B5C18D-7177-200B-A8DC-AF60C2074C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8778339" y="2205650"/>
              <a:ext cx="446927" cy="642105"/>
            </a:xfrm>
            <a:prstGeom prst="rect">
              <a:avLst/>
            </a:prstGeom>
          </p:spPr>
        </p:pic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ECF194E-B205-4138-0F5B-C8F7105CEA99}"/>
                </a:ext>
              </a:extLst>
            </p:cNvPr>
            <p:cNvSpPr/>
            <p:nvPr/>
          </p:nvSpPr>
          <p:spPr>
            <a:xfrm>
              <a:off x="8838547" y="2380119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ㅗ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8F59B4A9-8B49-795A-CBF4-084B2100CCDF}"/>
              </a:ext>
            </a:extLst>
          </p:cNvPr>
          <p:cNvGrpSpPr/>
          <p:nvPr/>
        </p:nvGrpSpPr>
        <p:grpSpPr>
          <a:xfrm>
            <a:off x="9283026" y="2211467"/>
            <a:ext cx="446927" cy="642105"/>
            <a:chOff x="9283026" y="2211467"/>
            <a:chExt cx="446927" cy="642105"/>
          </a:xfrm>
        </p:grpSpPr>
        <p:pic>
          <p:nvPicPr>
            <p:cNvPr id="75" name="그림 74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296DD65C-F1C1-DBA9-743E-172F892CC9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9283026" y="2211467"/>
              <a:ext cx="446927" cy="642105"/>
            </a:xfrm>
            <a:prstGeom prst="rect">
              <a:avLst/>
            </a:prstGeom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B2150A5-7CFF-72F5-D663-29D7A83EFB4C}"/>
                </a:ext>
              </a:extLst>
            </p:cNvPr>
            <p:cNvSpPr/>
            <p:nvPr/>
          </p:nvSpPr>
          <p:spPr>
            <a:xfrm>
              <a:off x="9343234" y="2385936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ㅓ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C45916A9-962B-EFB5-8E14-4BF2EB1C7FA4}"/>
              </a:ext>
            </a:extLst>
          </p:cNvPr>
          <p:cNvGrpSpPr/>
          <p:nvPr/>
        </p:nvGrpSpPr>
        <p:grpSpPr>
          <a:xfrm>
            <a:off x="9809813" y="2205650"/>
            <a:ext cx="446927" cy="642105"/>
            <a:chOff x="9809813" y="2205650"/>
            <a:chExt cx="446927" cy="642105"/>
          </a:xfrm>
        </p:grpSpPr>
        <p:pic>
          <p:nvPicPr>
            <p:cNvPr id="77" name="그림 76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50D9CF68-1CCB-0C74-FE3C-62128FE1B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9809813" y="2205650"/>
              <a:ext cx="446927" cy="642105"/>
            </a:xfrm>
            <a:prstGeom prst="rect">
              <a:avLst/>
            </a:prstGeom>
          </p:spPr>
        </p:pic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07DC354-6CA7-DCA6-81F1-C0F7D30640C2}"/>
                </a:ext>
              </a:extLst>
            </p:cNvPr>
            <p:cNvSpPr/>
            <p:nvPr/>
          </p:nvSpPr>
          <p:spPr>
            <a:xfrm>
              <a:off x="9870021" y="2380119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ㅏ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7698F09B-C313-50A3-48FC-507BCC79E79B}"/>
              </a:ext>
            </a:extLst>
          </p:cNvPr>
          <p:cNvGrpSpPr/>
          <p:nvPr/>
        </p:nvGrpSpPr>
        <p:grpSpPr>
          <a:xfrm>
            <a:off x="10342737" y="2205650"/>
            <a:ext cx="446927" cy="642105"/>
            <a:chOff x="10342737" y="2205650"/>
            <a:chExt cx="446927" cy="642105"/>
          </a:xfrm>
        </p:grpSpPr>
        <p:pic>
          <p:nvPicPr>
            <p:cNvPr id="79" name="그림 78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2EA7A35A-4E6E-A760-FB2B-0AC5D80A31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10342737" y="2205650"/>
              <a:ext cx="446927" cy="642105"/>
            </a:xfrm>
            <a:prstGeom prst="rect">
              <a:avLst/>
            </a:prstGeom>
          </p:spPr>
        </p:pic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2973F1-70A7-69E8-896A-457E50FF5703}"/>
                </a:ext>
              </a:extLst>
            </p:cNvPr>
            <p:cNvSpPr/>
            <p:nvPr/>
          </p:nvSpPr>
          <p:spPr>
            <a:xfrm>
              <a:off x="10402945" y="2380119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ㅣ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AA3FC10-32E6-738B-D114-1E593DA11C79}"/>
              </a:ext>
            </a:extLst>
          </p:cNvPr>
          <p:cNvGrpSpPr/>
          <p:nvPr/>
        </p:nvGrpSpPr>
        <p:grpSpPr>
          <a:xfrm>
            <a:off x="6702964" y="2976278"/>
            <a:ext cx="446927" cy="642105"/>
            <a:chOff x="6702964" y="2976278"/>
            <a:chExt cx="446927" cy="642105"/>
          </a:xfrm>
        </p:grpSpPr>
        <p:pic>
          <p:nvPicPr>
            <p:cNvPr id="81" name="그림 80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38B82114-3731-2DF2-5B73-CBDE4A4CAB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6702964" y="2976278"/>
              <a:ext cx="446927" cy="642105"/>
            </a:xfrm>
            <a:prstGeom prst="rect">
              <a:avLst/>
            </a:prstGeom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6F0D79C-53CD-B49A-A6FA-4F7D779DAE35}"/>
                </a:ext>
              </a:extLst>
            </p:cNvPr>
            <p:cNvSpPr/>
            <p:nvPr/>
          </p:nvSpPr>
          <p:spPr>
            <a:xfrm>
              <a:off x="6763172" y="3150747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ㅋ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87FD21BF-214B-397E-39CB-3DAC6A8D42E8}"/>
              </a:ext>
            </a:extLst>
          </p:cNvPr>
          <p:cNvGrpSpPr/>
          <p:nvPr/>
        </p:nvGrpSpPr>
        <p:grpSpPr>
          <a:xfrm>
            <a:off x="7229751" y="2970461"/>
            <a:ext cx="446927" cy="642105"/>
            <a:chOff x="7229751" y="2970461"/>
            <a:chExt cx="446927" cy="642105"/>
          </a:xfrm>
        </p:grpSpPr>
        <p:pic>
          <p:nvPicPr>
            <p:cNvPr id="83" name="그림 82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FF09E444-16AB-42DD-0944-442A38832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7229751" y="2970461"/>
              <a:ext cx="446927" cy="642105"/>
            </a:xfrm>
            <a:prstGeom prst="rect">
              <a:avLst/>
            </a:prstGeom>
          </p:spPr>
        </p:pic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4316C44-243C-A1BE-1E55-7BA9961143CE}"/>
                </a:ext>
              </a:extLst>
            </p:cNvPr>
            <p:cNvSpPr/>
            <p:nvPr/>
          </p:nvSpPr>
          <p:spPr>
            <a:xfrm>
              <a:off x="7289959" y="3144930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ㅌ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42E3FB5-AA71-9E6D-9FC4-B1AAAD37B8FC}"/>
              </a:ext>
            </a:extLst>
          </p:cNvPr>
          <p:cNvGrpSpPr/>
          <p:nvPr/>
        </p:nvGrpSpPr>
        <p:grpSpPr>
          <a:xfrm>
            <a:off x="7762675" y="2970461"/>
            <a:ext cx="446927" cy="642105"/>
            <a:chOff x="7762675" y="2970461"/>
            <a:chExt cx="446927" cy="642105"/>
          </a:xfrm>
        </p:grpSpPr>
        <p:pic>
          <p:nvPicPr>
            <p:cNvPr id="85" name="그림 84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77AD5176-4D18-B213-0559-BC2D11D3D3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7762675" y="2970461"/>
              <a:ext cx="446927" cy="642105"/>
            </a:xfrm>
            <a:prstGeom prst="rect">
              <a:avLst/>
            </a:prstGeom>
          </p:spPr>
        </p:pic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69B858B-4672-4CF9-BD78-880D48F68AEB}"/>
                </a:ext>
              </a:extLst>
            </p:cNvPr>
            <p:cNvSpPr/>
            <p:nvPr/>
          </p:nvSpPr>
          <p:spPr>
            <a:xfrm>
              <a:off x="7822883" y="3144930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ㅊ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FEE79908-0A1F-2AF8-0352-D2EFA713B048}"/>
              </a:ext>
            </a:extLst>
          </p:cNvPr>
          <p:cNvGrpSpPr/>
          <p:nvPr/>
        </p:nvGrpSpPr>
        <p:grpSpPr>
          <a:xfrm>
            <a:off x="8265594" y="2970461"/>
            <a:ext cx="446927" cy="642105"/>
            <a:chOff x="8265594" y="2970461"/>
            <a:chExt cx="446927" cy="642105"/>
          </a:xfrm>
        </p:grpSpPr>
        <p:pic>
          <p:nvPicPr>
            <p:cNvPr id="87" name="그림 86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22FEFC94-F883-F320-8DAA-E55DEABC83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8265594" y="2970461"/>
              <a:ext cx="446927" cy="642105"/>
            </a:xfrm>
            <a:prstGeom prst="rect">
              <a:avLst/>
            </a:prstGeom>
          </p:spPr>
        </p:pic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5136549-348E-C8C3-27DA-4091A85AC577}"/>
                </a:ext>
              </a:extLst>
            </p:cNvPr>
            <p:cNvSpPr/>
            <p:nvPr/>
          </p:nvSpPr>
          <p:spPr>
            <a:xfrm>
              <a:off x="8325802" y="3144930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ㅍ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A6B2D5C3-068E-B22A-1EE2-BF6E0D00986D}"/>
              </a:ext>
            </a:extLst>
          </p:cNvPr>
          <p:cNvGrpSpPr/>
          <p:nvPr/>
        </p:nvGrpSpPr>
        <p:grpSpPr>
          <a:xfrm>
            <a:off x="8778339" y="2964644"/>
            <a:ext cx="446927" cy="642105"/>
            <a:chOff x="8778339" y="2964644"/>
            <a:chExt cx="446927" cy="642105"/>
          </a:xfrm>
        </p:grpSpPr>
        <p:pic>
          <p:nvPicPr>
            <p:cNvPr id="89" name="그림 88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A53ECEFF-2A3B-A157-D647-493F5141CB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8778339" y="2964644"/>
              <a:ext cx="446927" cy="642105"/>
            </a:xfrm>
            <a:prstGeom prst="rect">
              <a:avLst/>
            </a:prstGeom>
          </p:spPr>
        </p:pic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78A9957-E086-403A-C6F2-C5A1FC99EBD0}"/>
                </a:ext>
              </a:extLst>
            </p:cNvPr>
            <p:cNvSpPr/>
            <p:nvPr/>
          </p:nvSpPr>
          <p:spPr>
            <a:xfrm>
              <a:off x="8838547" y="3139113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ㅠ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37F3C1B-7181-8CAC-4097-1AAFE57A26CF}"/>
              </a:ext>
            </a:extLst>
          </p:cNvPr>
          <p:cNvGrpSpPr/>
          <p:nvPr/>
        </p:nvGrpSpPr>
        <p:grpSpPr>
          <a:xfrm>
            <a:off x="9283026" y="2970461"/>
            <a:ext cx="446927" cy="642105"/>
            <a:chOff x="9283026" y="2970461"/>
            <a:chExt cx="446927" cy="642105"/>
          </a:xfrm>
        </p:grpSpPr>
        <p:pic>
          <p:nvPicPr>
            <p:cNvPr id="91" name="그림 90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A6C06C94-9E5A-4FFD-C5D1-BB2B8031A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9283026" y="2970461"/>
              <a:ext cx="446927" cy="642105"/>
            </a:xfrm>
            <a:prstGeom prst="rect">
              <a:avLst/>
            </a:prstGeom>
          </p:spPr>
        </p:pic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05ADC22-B87D-60AB-6A01-BB9EC4C74154}"/>
                </a:ext>
              </a:extLst>
            </p:cNvPr>
            <p:cNvSpPr/>
            <p:nvPr/>
          </p:nvSpPr>
          <p:spPr>
            <a:xfrm>
              <a:off x="9343234" y="3144930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ㅜ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D879973-DE28-C7D5-D30E-AE3F6D86B32C}"/>
              </a:ext>
            </a:extLst>
          </p:cNvPr>
          <p:cNvGrpSpPr/>
          <p:nvPr/>
        </p:nvGrpSpPr>
        <p:grpSpPr>
          <a:xfrm>
            <a:off x="9809813" y="2964644"/>
            <a:ext cx="446927" cy="642105"/>
            <a:chOff x="9809813" y="2964644"/>
            <a:chExt cx="446927" cy="642105"/>
          </a:xfrm>
        </p:grpSpPr>
        <p:pic>
          <p:nvPicPr>
            <p:cNvPr id="93" name="그림 92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3A22F9D2-E794-986E-DB29-40F8D5AFD0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9809813" y="2964644"/>
              <a:ext cx="446927" cy="642105"/>
            </a:xfrm>
            <a:prstGeom prst="rect">
              <a:avLst/>
            </a:prstGeom>
          </p:spPr>
        </p:pic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47C0DC83-EF37-E28D-3D00-955EE8982FF4}"/>
                </a:ext>
              </a:extLst>
            </p:cNvPr>
            <p:cNvSpPr/>
            <p:nvPr/>
          </p:nvSpPr>
          <p:spPr>
            <a:xfrm>
              <a:off x="9870021" y="3139113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ㅡ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AF50CD1-2DA6-ED55-1000-AB6811E832F9}"/>
              </a:ext>
            </a:extLst>
          </p:cNvPr>
          <p:cNvGrpSpPr/>
          <p:nvPr/>
        </p:nvGrpSpPr>
        <p:grpSpPr>
          <a:xfrm>
            <a:off x="5974813" y="734198"/>
            <a:ext cx="446927" cy="642105"/>
            <a:chOff x="5974813" y="1469924"/>
            <a:chExt cx="446927" cy="642105"/>
          </a:xfrm>
        </p:grpSpPr>
        <p:pic>
          <p:nvPicPr>
            <p:cNvPr id="122" name="그림 121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BAA3025D-F6A4-33DC-D246-C2396C361D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5974813" y="1469924"/>
              <a:ext cx="446927" cy="642105"/>
            </a:xfrm>
            <a:prstGeom prst="rect">
              <a:avLst/>
            </a:prstGeom>
          </p:spPr>
        </p:pic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9DF36D7-54B2-E5F6-3442-5773D720951B}"/>
                </a:ext>
              </a:extLst>
            </p:cNvPr>
            <p:cNvSpPr/>
            <p:nvPr/>
          </p:nvSpPr>
          <p:spPr>
            <a:xfrm>
              <a:off x="6035021" y="1644393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ㅃ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A4DE422E-E76A-969E-D25C-1BD4A99E592A}"/>
              </a:ext>
            </a:extLst>
          </p:cNvPr>
          <p:cNvGrpSpPr/>
          <p:nvPr/>
        </p:nvGrpSpPr>
        <p:grpSpPr>
          <a:xfrm>
            <a:off x="6479500" y="740015"/>
            <a:ext cx="446927" cy="642105"/>
            <a:chOff x="6479500" y="1475741"/>
            <a:chExt cx="446927" cy="642105"/>
          </a:xfrm>
        </p:grpSpPr>
        <p:pic>
          <p:nvPicPr>
            <p:cNvPr id="125" name="그림 124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C7D06F5B-BC4F-D203-BB63-3F8EA45D7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6479500" y="1475741"/>
              <a:ext cx="446927" cy="642105"/>
            </a:xfrm>
            <a:prstGeom prst="rect">
              <a:avLst/>
            </a:prstGeom>
          </p:spPr>
        </p:pic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0EBC2E6-BD00-7398-985B-B830C6F62305}"/>
                </a:ext>
              </a:extLst>
            </p:cNvPr>
            <p:cNvSpPr/>
            <p:nvPr/>
          </p:nvSpPr>
          <p:spPr>
            <a:xfrm>
              <a:off x="6539708" y="1650210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ㅉ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6C15DFD7-70D5-F408-D9DD-6F92C0FA9569}"/>
              </a:ext>
            </a:extLst>
          </p:cNvPr>
          <p:cNvGrpSpPr/>
          <p:nvPr/>
        </p:nvGrpSpPr>
        <p:grpSpPr>
          <a:xfrm>
            <a:off x="7006287" y="734198"/>
            <a:ext cx="446927" cy="642105"/>
            <a:chOff x="7006287" y="1469924"/>
            <a:chExt cx="446927" cy="642105"/>
          </a:xfrm>
        </p:grpSpPr>
        <p:pic>
          <p:nvPicPr>
            <p:cNvPr id="128" name="그림 127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FF27A9DC-FFDF-419A-9C18-B3C46F8290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7006287" y="1469924"/>
              <a:ext cx="446927" cy="642105"/>
            </a:xfrm>
            <a:prstGeom prst="rect">
              <a:avLst/>
            </a:prstGeom>
          </p:spPr>
        </p:pic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2F9C34D-4054-6AE2-D883-9A2AF82A3542}"/>
                </a:ext>
              </a:extLst>
            </p:cNvPr>
            <p:cNvSpPr/>
            <p:nvPr/>
          </p:nvSpPr>
          <p:spPr>
            <a:xfrm>
              <a:off x="7066495" y="1644393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ㄸ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EA58FC23-AFBC-AFEF-21CB-9EACC97AE3A8}"/>
              </a:ext>
            </a:extLst>
          </p:cNvPr>
          <p:cNvGrpSpPr/>
          <p:nvPr/>
        </p:nvGrpSpPr>
        <p:grpSpPr>
          <a:xfrm>
            <a:off x="7539211" y="734198"/>
            <a:ext cx="446927" cy="642105"/>
            <a:chOff x="7539211" y="1469924"/>
            <a:chExt cx="446927" cy="642105"/>
          </a:xfrm>
        </p:grpSpPr>
        <p:pic>
          <p:nvPicPr>
            <p:cNvPr id="131" name="그림 130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51568E50-B62D-FB9A-8A33-84AB67EA1C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7539211" y="1469924"/>
              <a:ext cx="446927" cy="642105"/>
            </a:xfrm>
            <a:prstGeom prst="rect">
              <a:avLst/>
            </a:prstGeom>
          </p:spPr>
        </p:pic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1A01FDB-A37B-AF25-806E-CAB7056B3026}"/>
                </a:ext>
              </a:extLst>
            </p:cNvPr>
            <p:cNvSpPr/>
            <p:nvPr/>
          </p:nvSpPr>
          <p:spPr>
            <a:xfrm>
              <a:off x="7599419" y="1644393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ㄲ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3149D88A-D955-57F1-B6FF-6734E6849F1D}"/>
              </a:ext>
            </a:extLst>
          </p:cNvPr>
          <p:cNvGrpSpPr/>
          <p:nvPr/>
        </p:nvGrpSpPr>
        <p:grpSpPr>
          <a:xfrm>
            <a:off x="8042130" y="734198"/>
            <a:ext cx="446927" cy="642105"/>
            <a:chOff x="8042130" y="1469924"/>
            <a:chExt cx="446927" cy="642105"/>
          </a:xfrm>
        </p:grpSpPr>
        <p:pic>
          <p:nvPicPr>
            <p:cNvPr id="134" name="그림 133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2C8DA6DF-1E22-AE92-51B7-04FD707B43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8042130" y="1469924"/>
              <a:ext cx="446927" cy="642105"/>
            </a:xfrm>
            <a:prstGeom prst="rect">
              <a:avLst/>
            </a:prstGeom>
          </p:spPr>
        </p:pic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C3CD3C4-90A9-5D0F-9299-DB005F96EC50}"/>
                </a:ext>
              </a:extLst>
            </p:cNvPr>
            <p:cNvSpPr/>
            <p:nvPr/>
          </p:nvSpPr>
          <p:spPr>
            <a:xfrm>
              <a:off x="8102338" y="1644393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ㅆ</a:t>
              </a: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5FA17606-97EB-1286-4936-F38B406B5467}"/>
              </a:ext>
            </a:extLst>
          </p:cNvPr>
          <p:cNvGrpSpPr/>
          <p:nvPr/>
        </p:nvGrpSpPr>
        <p:grpSpPr>
          <a:xfrm>
            <a:off x="10139723" y="734767"/>
            <a:ext cx="446927" cy="642105"/>
            <a:chOff x="10119273" y="1464107"/>
            <a:chExt cx="446927" cy="642105"/>
          </a:xfrm>
        </p:grpSpPr>
        <p:pic>
          <p:nvPicPr>
            <p:cNvPr id="137" name="그림 136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745644FC-B3CC-4B6F-6358-9E831E0C0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10119273" y="1464107"/>
              <a:ext cx="446927" cy="642105"/>
            </a:xfrm>
            <a:prstGeom prst="rect">
              <a:avLst/>
            </a:prstGeom>
          </p:spPr>
        </p:pic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84A98EE-1E19-E8ED-EB71-3FCDE2AF9FF5}"/>
                </a:ext>
              </a:extLst>
            </p:cNvPr>
            <p:cNvSpPr/>
            <p:nvPr/>
          </p:nvSpPr>
          <p:spPr>
            <a:xfrm>
              <a:off x="10179481" y="1638576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ㅒ</a:t>
              </a: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E3E0269B-3D80-237C-6AB1-E0DFCC90B268}"/>
              </a:ext>
            </a:extLst>
          </p:cNvPr>
          <p:cNvGrpSpPr/>
          <p:nvPr/>
        </p:nvGrpSpPr>
        <p:grpSpPr>
          <a:xfrm>
            <a:off x="10642642" y="734767"/>
            <a:ext cx="446927" cy="642105"/>
            <a:chOff x="10622192" y="1464107"/>
            <a:chExt cx="446927" cy="642105"/>
          </a:xfrm>
        </p:grpSpPr>
        <p:pic>
          <p:nvPicPr>
            <p:cNvPr id="140" name="그림 139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5D02FA34-47CB-0462-C6FB-46DBDCEE95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10622192" y="1464107"/>
              <a:ext cx="446927" cy="642105"/>
            </a:xfrm>
            <a:prstGeom prst="rect">
              <a:avLst/>
            </a:prstGeom>
          </p:spPr>
        </p:pic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5240BAE-9A75-14C1-3929-2A24156249A3}"/>
                </a:ext>
              </a:extLst>
            </p:cNvPr>
            <p:cNvSpPr/>
            <p:nvPr/>
          </p:nvSpPr>
          <p:spPr>
            <a:xfrm>
              <a:off x="10682400" y="1638576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ㅖ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A008E88-50D0-9691-1DC1-25497C9B430C}"/>
              </a:ext>
            </a:extLst>
          </p:cNvPr>
          <p:cNvSpPr txBox="1"/>
          <p:nvPr/>
        </p:nvSpPr>
        <p:spPr>
          <a:xfrm>
            <a:off x="6090943" y="1496471"/>
            <a:ext cx="206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ㅃ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19256F8-DF14-A986-E4A1-7FC67024C6A5}"/>
              </a:ext>
            </a:extLst>
          </p:cNvPr>
          <p:cNvSpPr txBox="1"/>
          <p:nvPr/>
        </p:nvSpPr>
        <p:spPr>
          <a:xfrm>
            <a:off x="6596235" y="1495954"/>
            <a:ext cx="206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ㅉ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90D0749-F753-0681-9ECA-F2D5E2E90AB4}"/>
              </a:ext>
            </a:extLst>
          </p:cNvPr>
          <p:cNvSpPr txBox="1"/>
          <p:nvPr/>
        </p:nvSpPr>
        <p:spPr>
          <a:xfrm>
            <a:off x="7126980" y="1495953"/>
            <a:ext cx="206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CA2B4FF-DE46-B128-BFAC-A0362B213B83}"/>
              </a:ext>
            </a:extLst>
          </p:cNvPr>
          <p:cNvSpPr txBox="1"/>
          <p:nvPr/>
        </p:nvSpPr>
        <p:spPr>
          <a:xfrm>
            <a:off x="7659369" y="1490746"/>
            <a:ext cx="206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ㄲ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22711C-F084-42D1-9918-7C980F3EDA79}"/>
              </a:ext>
            </a:extLst>
          </p:cNvPr>
          <p:cNvSpPr txBox="1"/>
          <p:nvPr/>
        </p:nvSpPr>
        <p:spPr>
          <a:xfrm>
            <a:off x="8166318" y="1499231"/>
            <a:ext cx="206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ㅆ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D43BBB6-9AB1-D160-E4D9-A364D25F6F78}"/>
              </a:ext>
            </a:extLst>
          </p:cNvPr>
          <p:cNvSpPr txBox="1"/>
          <p:nvPr/>
        </p:nvSpPr>
        <p:spPr>
          <a:xfrm>
            <a:off x="10239431" y="1436756"/>
            <a:ext cx="206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ㅒ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A81B2DC-C936-4F2D-F64A-9702611567C5}"/>
              </a:ext>
            </a:extLst>
          </p:cNvPr>
          <p:cNvSpPr txBox="1"/>
          <p:nvPr/>
        </p:nvSpPr>
        <p:spPr>
          <a:xfrm>
            <a:off x="10742350" y="1436756"/>
            <a:ext cx="206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ㅖ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04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</Words>
  <Application>Microsoft Office PowerPoint</Application>
  <PresentationFormat>와이드스크린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신다혜</dc:creator>
  <cp:lastModifiedBy>신다혜</cp:lastModifiedBy>
  <cp:revision>2</cp:revision>
  <dcterms:created xsi:type="dcterms:W3CDTF">2024-04-02T06:46:32Z</dcterms:created>
  <dcterms:modified xsi:type="dcterms:W3CDTF">2024-04-02T06:59:53Z</dcterms:modified>
</cp:coreProperties>
</file>