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26"/>
  </p:notesMasterIdLst>
  <p:sldIdLst>
    <p:sldId id="376" r:id="rId2"/>
    <p:sldId id="378" r:id="rId3"/>
    <p:sldId id="379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40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40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461" userDrawn="1">
          <p15:clr>
            <a:srgbClr val="A4A3A4"/>
          </p15:clr>
        </p15:guide>
        <p15:guide id="6" orient="horz" pos="1049" userDrawn="1">
          <p15:clr>
            <a:srgbClr val="A4A3A4"/>
          </p15:clr>
        </p15:guide>
        <p15:guide id="8" orient="horz" pos="3929" userDrawn="1">
          <p15:clr>
            <a:srgbClr val="A4A3A4"/>
          </p15:clr>
        </p15:guide>
        <p15:guide id="9" pos="72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BBF2"/>
    <a:srgbClr val="129EEC"/>
    <a:srgbClr val="F69E47"/>
    <a:srgbClr val="2DCDE3"/>
    <a:srgbClr val="BCEFFD"/>
    <a:srgbClr val="10100D"/>
    <a:srgbClr val="E89898"/>
    <a:srgbClr val="FEAC40"/>
    <a:srgbClr val="000667"/>
    <a:srgbClr val="FA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2" autoAdjust="0"/>
    <p:restoredTop sz="96456" autoAdjust="0"/>
  </p:normalViewPr>
  <p:slideViewPr>
    <p:cSldViewPr snapToGrid="0" showGuides="1">
      <p:cViewPr varScale="1">
        <p:scale>
          <a:sx n="83" d="100"/>
          <a:sy n="83" d="100"/>
        </p:scale>
        <p:origin x="653" y="77"/>
      </p:cViewPr>
      <p:guideLst>
        <p:guide pos="3840"/>
        <p:guide pos="7469"/>
        <p:guide pos="461"/>
        <p:guide orient="horz" pos="1049"/>
        <p:guide orient="horz" pos="3929"/>
        <p:guide pos="72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AEEDD-4ABF-4307-A208-F75625B4F154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CB76D-8964-4DE6-8474-615AE0309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76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세부</a:t>
            </a:r>
            <a:r>
              <a:rPr lang="ko-KR" altLang="en-US" baseline="0" dirty="0"/>
              <a:t> 스크립트 수정 필요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dirty="0"/>
              <a:t>2</a:t>
            </a:r>
            <a:r>
              <a:rPr lang="ko-KR" altLang="en-US" dirty="0"/>
              <a:t>학기 심화과정 준비를 위한 </a:t>
            </a:r>
            <a:r>
              <a:rPr lang="ko-KR" altLang="en-US" dirty="0" err="1"/>
              <a:t>두번째</a:t>
            </a:r>
            <a:r>
              <a:rPr lang="ko-KR" altLang="en-US" dirty="0"/>
              <a:t> 계절학기가 시작이 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582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세부</a:t>
            </a:r>
            <a:r>
              <a:rPr lang="ko-KR" altLang="en-US" baseline="0" dirty="0"/>
              <a:t> 스크립트 수정 필요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dirty="0"/>
              <a:t>2</a:t>
            </a:r>
            <a:r>
              <a:rPr lang="ko-KR" altLang="en-US" dirty="0"/>
              <a:t>학기 심화과정 준비를 위한 </a:t>
            </a:r>
            <a:r>
              <a:rPr lang="ko-KR" altLang="en-US" dirty="0" err="1"/>
              <a:t>두번째</a:t>
            </a:r>
            <a:r>
              <a:rPr lang="ko-KR" altLang="en-US" dirty="0"/>
              <a:t> 계절학기가 시작이 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111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세부</a:t>
            </a:r>
            <a:r>
              <a:rPr lang="ko-KR" altLang="en-US" baseline="0" dirty="0"/>
              <a:t> 스크립트 수정 필요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dirty="0"/>
              <a:t>2</a:t>
            </a:r>
            <a:r>
              <a:rPr lang="ko-KR" altLang="en-US" dirty="0"/>
              <a:t>학기 심화과정 준비를 위한 </a:t>
            </a:r>
            <a:r>
              <a:rPr lang="ko-KR" altLang="en-US" dirty="0" err="1"/>
              <a:t>두번째</a:t>
            </a:r>
            <a:r>
              <a:rPr lang="ko-KR" altLang="en-US" dirty="0"/>
              <a:t> 계절학기가 시작이 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844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세부</a:t>
            </a:r>
            <a:r>
              <a:rPr lang="ko-KR" altLang="en-US" baseline="0" dirty="0"/>
              <a:t> 스크립트 수정 필요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dirty="0"/>
              <a:t>2</a:t>
            </a:r>
            <a:r>
              <a:rPr lang="ko-KR" altLang="en-US" dirty="0"/>
              <a:t>학기 심화과정 준비를 위한 </a:t>
            </a:r>
            <a:r>
              <a:rPr lang="ko-KR" altLang="en-US" dirty="0" err="1"/>
              <a:t>두번째</a:t>
            </a:r>
            <a:r>
              <a:rPr lang="ko-KR" altLang="en-US" dirty="0"/>
              <a:t> 계절학기가 시작이 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571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세부</a:t>
            </a:r>
            <a:r>
              <a:rPr lang="ko-KR" altLang="en-US" baseline="0" dirty="0"/>
              <a:t> 스크립트 수정 필요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dirty="0"/>
              <a:t>2</a:t>
            </a:r>
            <a:r>
              <a:rPr lang="ko-KR" altLang="en-US" dirty="0"/>
              <a:t>학기 심화과정 준비를 위한 </a:t>
            </a:r>
            <a:r>
              <a:rPr lang="ko-KR" altLang="en-US" dirty="0" err="1"/>
              <a:t>두번째</a:t>
            </a:r>
            <a:r>
              <a:rPr lang="ko-KR" altLang="en-US" dirty="0"/>
              <a:t> 계절학기가 시작이 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480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세부</a:t>
            </a:r>
            <a:r>
              <a:rPr lang="ko-KR" altLang="en-US" baseline="0" dirty="0"/>
              <a:t> 스크립트 수정 필요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dirty="0"/>
              <a:t>2</a:t>
            </a:r>
            <a:r>
              <a:rPr lang="ko-KR" altLang="en-US" dirty="0"/>
              <a:t>학기 심화과정 준비를 위한 </a:t>
            </a:r>
            <a:r>
              <a:rPr lang="ko-KR" altLang="en-US" dirty="0" err="1"/>
              <a:t>두번째</a:t>
            </a:r>
            <a:r>
              <a:rPr lang="ko-KR" altLang="en-US" dirty="0"/>
              <a:t> 계절학기가 시작이 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343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세부</a:t>
            </a:r>
            <a:r>
              <a:rPr lang="ko-KR" altLang="en-US" baseline="0" dirty="0"/>
              <a:t> 스크립트 수정 필요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dirty="0"/>
              <a:t>2</a:t>
            </a:r>
            <a:r>
              <a:rPr lang="ko-KR" altLang="en-US" dirty="0"/>
              <a:t>학기 심화과정 준비를 위한 </a:t>
            </a:r>
            <a:r>
              <a:rPr lang="ko-KR" altLang="en-US" dirty="0" err="1"/>
              <a:t>두번째</a:t>
            </a:r>
            <a:r>
              <a:rPr lang="ko-KR" altLang="en-US" dirty="0"/>
              <a:t> 계절학기가 시작이 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377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세부</a:t>
            </a:r>
            <a:r>
              <a:rPr lang="ko-KR" altLang="en-US" baseline="0" dirty="0"/>
              <a:t> 스크립트 수정 필요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dirty="0"/>
              <a:t>2</a:t>
            </a:r>
            <a:r>
              <a:rPr lang="ko-KR" altLang="en-US" dirty="0"/>
              <a:t>학기 심화과정 준비를 위한 </a:t>
            </a:r>
            <a:r>
              <a:rPr lang="ko-KR" altLang="en-US" dirty="0" err="1"/>
              <a:t>두번째</a:t>
            </a:r>
            <a:r>
              <a:rPr lang="ko-KR" altLang="en-US" dirty="0"/>
              <a:t> 계절학기가 시작이 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2854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세부</a:t>
            </a:r>
            <a:r>
              <a:rPr lang="ko-KR" altLang="en-US" baseline="0" dirty="0"/>
              <a:t> 스크립트 수정 필요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dirty="0"/>
              <a:t>2</a:t>
            </a:r>
            <a:r>
              <a:rPr lang="ko-KR" altLang="en-US" dirty="0"/>
              <a:t>학기 심화과정 준비를 위한 </a:t>
            </a:r>
            <a:r>
              <a:rPr lang="ko-KR" altLang="en-US" dirty="0" err="1"/>
              <a:t>두번째</a:t>
            </a:r>
            <a:r>
              <a:rPr lang="ko-KR" altLang="en-US" dirty="0"/>
              <a:t> 계절학기가 시작이 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2201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세부</a:t>
            </a:r>
            <a:r>
              <a:rPr lang="ko-KR" altLang="en-US" baseline="0" dirty="0"/>
              <a:t> 스크립트 수정 필요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dirty="0"/>
              <a:t>2</a:t>
            </a:r>
            <a:r>
              <a:rPr lang="ko-KR" altLang="en-US" dirty="0"/>
              <a:t>학기 심화과정 준비를 위한 </a:t>
            </a:r>
            <a:r>
              <a:rPr lang="ko-KR" altLang="en-US" dirty="0" err="1"/>
              <a:t>두번째</a:t>
            </a:r>
            <a:r>
              <a:rPr lang="ko-KR" altLang="en-US" dirty="0"/>
              <a:t> 계절학기가 시작이 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0734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세부</a:t>
            </a:r>
            <a:r>
              <a:rPr lang="ko-KR" altLang="en-US" baseline="0" dirty="0"/>
              <a:t> 스크립트 수정 필요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dirty="0"/>
              <a:t>2</a:t>
            </a:r>
            <a:r>
              <a:rPr lang="ko-KR" altLang="en-US" dirty="0"/>
              <a:t>학기 심화과정 준비를 위한 </a:t>
            </a:r>
            <a:r>
              <a:rPr lang="ko-KR" altLang="en-US" dirty="0" err="1"/>
              <a:t>두번째</a:t>
            </a:r>
            <a:r>
              <a:rPr lang="ko-KR" altLang="en-US" dirty="0"/>
              <a:t> 계절학기가 시작이 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810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세부</a:t>
            </a:r>
            <a:r>
              <a:rPr lang="ko-KR" altLang="en-US" baseline="0" dirty="0"/>
              <a:t> 스크립트 수정 필요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dirty="0"/>
              <a:t>2</a:t>
            </a:r>
            <a:r>
              <a:rPr lang="ko-KR" altLang="en-US" dirty="0"/>
              <a:t>학기 심화과정 준비를 위한 </a:t>
            </a:r>
            <a:r>
              <a:rPr lang="ko-KR" altLang="en-US" dirty="0" err="1"/>
              <a:t>두번째</a:t>
            </a:r>
            <a:r>
              <a:rPr lang="ko-KR" altLang="en-US" dirty="0"/>
              <a:t> 계절학기가 시작이 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6906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세부</a:t>
            </a:r>
            <a:r>
              <a:rPr lang="ko-KR" altLang="en-US" baseline="0" dirty="0"/>
              <a:t> 스크립트 수정 필요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dirty="0"/>
              <a:t>2</a:t>
            </a:r>
            <a:r>
              <a:rPr lang="ko-KR" altLang="en-US" dirty="0"/>
              <a:t>학기 심화과정 준비를 위한 </a:t>
            </a:r>
            <a:r>
              <a:rPr lang="ko-KR" altLang="en-US" dirty="0" err="1"/>
              <a:t>두번째</a:t>
            </a:r>
            <a:r>
              <a:rPr lang="ko-KR" altLang="en-US" dirty="0"/>
              <a:t> 계절학기가 시작이 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6338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세부</a:t>
            </a:r>
            <a:r>
              <a:rPr lang="ko-KR" altLang="en-US" baseline="0" dirty="0"/>
              <a:t> 스크립트 수정 필요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dirty="0"/>
              <a:t>2</a:t>
            </a:r>
            <a:r>
              <a:rPr lang="ko-KR" altLang="en-US" dirty="0"/>
              <a:t>학기 심화과정 준비를 위한 </a:t>
            </a:r>
            <a:r>
              <a:rPr lang="ko-KR" altLang="en-US" dirty="0" err="1"/>
              <a:t>두번째</a:t>
            </a:r>
            <a:r>
              <a:rPr lang="ko-KR" altLang="en-US" dirty="0"/>
              <a:t> 계절학기가 시작이 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5045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세부</a:t>
            </a:r>
            <a:r>
              <a:rPr lang="ko-KR" altLang="en-US" baseline="0" dirty="0"/>
              <a:t> 스크립트 수정 필요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dirty="0"/>
              <a:t>2</a:t>
            </a:r>
            <a:r>
              <a:rPr lang="ko-KR" altLang="en-US" dirty="0"/>
              <a:t>학기 심화과정 준비를 위한 </a:t>
            </a:r>
            <a:r>
              <a:rPr lang="ko-KR" altLang="en-US" dirty="0" err="1"/>
              <a:t>두번째</a:t>
            </a:r>
            <a:r>
              <a:rPr lang="ko-KR" altLang="en-US" dirty="0"/>
              <a:t> 계절학기가 시작이 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4780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세부</a:t>
            </a:r>
            <a:r>
              <a:rPr lang="ko-KR" altLang="en-US" baseline="0" dirty="0"/>
              <a:t> 스크립트 수정 필요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dirty="0"/>
              <a:t>2</a:t>
            </a:r>
            <a:r>
              <a:rPr lang="ko-KR" altLang="en-US" dirty="0"/>
              <a:t>학기 심화과정 준비를 위한 </a:t>
            </a:r>
            <a:r>
              <a:rPr lang="ko-KR" altLang="en-US" dirty="0" err="1"/>
              <a:t>두번째</a:t>
            </a:r>
            <a:r>
              <a:rPr lang="ko-KR" altLang="en-US" dirty="0"/>
              <a:t> 계절학기가 시작이 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446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세부</a:t>
            </a:r>
            <a:r>
              <a:rPr lang="ko-KR" altLang="en-US" baseline="0" dirty="0"/>
              <a:t> 스크립트 수정 필요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dirty="0"/>
              <a:t>2</a:t>
            </a:r>
            <a:r>
              <a:rPr lang="ko-KR" altLang="en-US" dirty="0"/>
              <a:t>학기 심화과정 준비를 위한 </a:t>
            </a:r>
            <a:r>
              <a:rPr lang="ko-KR" altLang="en-US" dirty="0" err="1"/>
              <a:t>두번째</a:t>
            </a:r>
            <a:r>
              <a:rPr lang="ko-KR" altLang="en-US" dirty="0"/>
              <a:t> 계절학기가 시작이 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225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세부</a:t>
            </a:r>
            <a:r>
              <a:rPr lang="ko-KR" altLang="en-US" baseline="0" dirty="0"/>
              <a:t> 스크립트 수정 필요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dirty="0"/>
              <a:t>2</a:t>
            </a:r>
            <a:r>
              <a:rPr lang="ko-KR" altLang="en-US" dirty="0"/>
              <a:t>학기 심화과정 준비를 위한 </a:t>
            </a:r>
            <a:r>
              <a:rPr lang="ko-KR" altLang="en-US" dirty="0" err="1"/>
              <a:t>두번째</a:t>
            </a:r>
            <a:r>
              <a:rPr lang="ko-KR" altLang="en-US" dirty="0"/>
              <a:t> 계절학기가 시작이 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52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세부</a:t>
            </a:r>
            <a:r>
              <a:rPr lang="ko-KR" altLang="en-US" baseline="0" dirty="0"/>
              <a:t> 스크립트 수정 필요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dirty="0"/>
              <a:t>2</a:t>
            </a:r>
            <a:r>
              <a:rPr lang="ko-KR" altLang="en-US" dirty="0"/>
              <a:t>학기 심화과정 준비를 위한 </a:t>
            </a:r>
            <a:r>
              <a:rPr lang="ko-KR" altLang="en-US" dirty="0" err="1"/>
              <a:t>두번째</a:t>
            </a:r>
            <a:r>
              <a:rPr lang="ko-KR" altLang="en-US" dirty="0"/>
              <a:t> 계절학기가 시작이 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442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세부</a:t>
            </a:r>
            <a:r>
              <a:rPr lang="ko-KR" altLang="en-US" baseline="0" dirty="0"/>
              <a:t> 스크립트 수정 필요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dirty="0"/>
              <a:t>2</a:t>
            </a:r>
            <a:r>
              <a:rPr lang="ko-KR" altLang="en-US" dirty="0"/>
              <a:t>학기 심화과정 준비를 위한 </a:t>
            </a:r>
            <a:r>
              <a:rPr lang="ko-KR" altLang="en-US" dirty="0" err="1"/>
              <a:t>두번째</a:t>
            </a:r>
            <a:r>
              <a:rPr lang="ko-KR" altLang="en-US" dirty="0"/>
              <a:t> 계절학기가 시작이 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465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세부</a:t>
            </a:r>
            <a:r>
              <a:rPr lang="ko-KR" altLang="en-US" baseline="0" dirty="0"/>
              <a:t> 스크립트 수정 필요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dirty="0"/>
              <a:t>2</a:t>
            </a:r>
            <a:r>
              <a:rPr lang="ko-KR" altLang="en-US" dirty="0"/>
              <a:t>학기 심화과정 준비를 위한 </a:t>
            </a:r>
            <a:r>
              <a:rPr lang="ko-KR" altLang="en-US" dirty="0" err="1"/>
              <a:t>두번째</a:t>
            </a:r>
            <a:r>
              <a:rPr lang="ko-KR" altLang="en-US" dirty="0"/>
              <a:t> 계절학기가 시작이 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655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세부</a:t>
            </a:r>
            <a:r>
              <a:rPr lang="ko-KR" altLang="en-US" baseline="0" dirty="0"/>
              <a:t> 스크립트 수정 필요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dirty="0"/>
              <a:t>2</a:t>
            </a:r>
            <a:r>
              <a:rPr lang="ko-KR" altLang="en-US" dirty="0"/>
              <a:t>학기 심화과정 준비를 위한 </a:t>
            </a:r>
            <a:r>
              <a:rPr lang="ko-KR" altLang="en-US" dirty="0" err="1"/>
              <a:t>두번째</a:t>
            </a:r>
            <a:r>
              <a:rPr lang="ko-KR" altLang="en-US" dirty="0"/>
              <a:t> 계절학기가 시작이 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823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세부</a:t>
            </a:r>
            <a:r>
              <a:rPr lang="ko-KR" altLang="en-US" baseline="0" dirty="0"/>
              <a:t> 스크립트 수정 필요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dirty="0"/>
              <a:t>2</a:t>
            </a:r>
            <a:r>
              <a:rPr lang="ko-KR" altLang="en-US" dirty="0"/>
              <a:t>학기 심화과정 준비를 위한 </a:t>
            </a:r>
            <a:r>
              <a:rPr lang="ko-KR" altLang="en-US" dirty="0" err="1"/>
              <a:t>두번째</a:t>
            </a:r>
            <a:r>
              <a:rPr lang="ko-KR" altLang="en-US" dirty="0"/>
              <a:t> 계절학기가 시작이 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012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6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F7830D4A-3679-EAB2-4802-AE1FBD1C60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936317" y="4376116"/>
            <a:ext cx="2927351" cy="2481885"/>
          </a:xfrm>
          <a:prstGeom prst="rect">
            <a:avLst/>
          </a:prstGeom>
        </p:spPr>
      </p:pic>
      <p:pic>
        <p:nvPicPr>
          <p:cNvPr id="5" name="Google Shape;50;p12">
            <a:extLst>
              <a:ext uri="{FF2B5EF4-FFF2-40B4-BE49-F238E27FC236}">
                <a16:creationId xmlns:a16="http://schemas.microsoft.com/office/drawing/2014/main" id="{430D0CB0-6471-09A7-85FC-31D302DCD837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6D12D6CE-F315-4A4C-E4C8-257EEA4954B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02D77A7-ABFA-BC07-D63C-0CED48B9A731}"/>
              </a:ext>
            </a:extLst>
          </p:cNvPr>
          <p:cNvGrpSpPr/>
          <p:nvPr userDrawn="1"/>
        </p:nvGrpSpPr>
        <p:grpSpPr>
          <a:xfrm>
            <a:off x="342966" y="298378"/>
            <a:ext cx="1016736" cy="720783"/>
            <a:chOff x="1838325" y="493712"/>
            <a:chExt cx="2917888" cy="2068544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8C33DDF0-1EC8-C292-7068-E4B15E2CA5AF}"/>
                </a:ext>
              </a:extLst>
            </p:cNvPr>
            <p:cNvSpPr/>
            <p:nvPr/>
          </p:nvSpPr>
          <p:spPr>
            <a:xfrm>
              <a:off x="1838325" y="493712"/>
              <a:ext cx="2917888" cy="2068544"/>
            </a:xfrm>
            <a:custGeom>
              <a:avLst/>
              <a:gdLst>
                <a:gd name="connsiteX0" fmla="*/ 2917889 w 2917888"/>
                <a:gd name="connsiteY0" fmla="*/ 2068544 h 2068544"/>
                <a:gd name="connsiteX1" fmla="*/ 2095119 w 2917888"/>
                <a:gd name="connsiteY1" fmla="*/ 1630585 h 2068544"/>
                <a:gd name="connsiteX2" fmla="*/ 2091500 w 2917888"/>
                <a:gd name="connsiteY2" fmla="*/ 1630585 h 2068544"/>
                <a:gd name="connsiteX3" fmla="*/ 2091500 w 2917888"/>
                <a:gd name="connsiteY3" fmla="*/ 0 h 2068544"/>
                <a:gd name="connsiteX4" fmla="*/ 0 w 2917888"/>
                <a:gd name="connsiteY4" fmla="*/ 0 h 2068544"/>
                <a:gd name="connsiteX5" fmla="*/ 0 w 2917888"/>
                <a:gd name="connsiteY5" fmla="*/ 1631537 h 2068544"/>
                <a:gd name="connsiteX6" fmla="*/ 1905 w 2917888"/>
                <a:gd name="connsiteY6" fmla="*/ 1631537 h 2068544"/>
                <a:gd name="connsiteX7" fmla="*/ 822770 w 2917888"/>
                <a:gd name="connsiteY7" fmla="*/ 2068544 h 2068544"/>
                <a:gd name="connsiteX8" fmla="*/ 2917889 w 2917888"/>
                <a:gd name="connsiteY8" fmla="*/ 2068544 h 206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7888" h="2068544">
                  <a:moveTo>
                    <a:pt x="2917889" y="2068544"/>
                  </a:moveTo>
                  <a:lnTo>
                    <a:pt x="2095119" y="1630585"/>
                  </a:lnTo>
                  <a:lnTo>
                    <a:pt x="2091500" y="1630585"/>
                  </a:lnTo>
                  <a:lnTo>
                    <a:pt x="2091500" y="0"/>
                  </a:lnTo>
                  <a:lnTo>
                    <a:pt x="0" y="0"/>
                  </a:lnTo>
                  <a:lnTo>
                    <a:pt x="0" y="1631537"/>
                  </a:lnTo>
                  <a:lnTo>
                    <a:pt x="1905" y="1631537"/>
                  </a:lnTo>
                  <a:lnTo>
                    <a:pt x="822770" y="2068544"/>
                  </a:lnTo>
                  <a:lnTo>
                    <a:pt x="2917889" y="206854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F3E21DA-571C-C52E-4CE8-ABD27EBBC452}"/>
                </a:ext>
              </a:extLst>
            </p:cNvPr>
            <p:cNvSpPr/>
            <p:nvPr/>
          </p:nvSpPr>
          <p:spPr>
            <a:xfrm>
              <a:off x="2051780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23A24CC-0BD1-FB17-8DCC-F2AFBB5A5963}"/>
                </a:ext>
              </a:extLst>
            </p:cNvPr>
            <p:cNvSpPr/>
            <p:nvPr/>
          </p:nvSpPr>
          <p:spPr>
            <a:xfrm>
              <a:off x="2233517" y="689355"/>
              <a:ext cx="187070" cy="207835"/>
            </a:xfrm>
            <a:custGeom>
              <a:avLst/>
              <a:gdLst>
                <a:gd name="connsiteX0" fmla="*/ 74009 w 187070"/>
                <a:gd name="connsiteY0" fmla="*/ 0 h 207835"/>
                <a:gd name="connsiteX1" fmla="*/ 113062 w 187070"/>
                <a:gd name="connsiteY1" fmla="*/ 0 h 207835"/>
                <a:gd name="connsiteX2" fmla="*/ 187071 w 187070"/>
                <a:gd name="connsiteY2" fmla="*/ 207836 h 207835"/>
                <a:gd name="connsiteX3" fmla="*/ 146685 w 187070"/>
                <a:gd name="connsiteY3" fmla="*/ 207836 h 207835"/>
                <a:gd name="connsiteX4" fmla="*/ 133826 w 187070"/>
                <a:gd name="connsiteY4" fmla="*/ 170783 h 207835"/>
                <a:gd name="connsiteX5" fmla="*/ 53245 w 187070"/>
                <a:gd name="connsiteY5" fmla="*/ 170783 h 207835"/>
                <a:gd name="connsiteX6" fmla="*/ 40386 w 187070"/>
                <a:gd name="connsiteY6" fmla="*/ 207836 h 207835"/>
                <a:gd name="connsiteX7" fmla="*/ 0 w 187070"/>
                <a:gd name="connsiteY7" fmla="*/ 207836 h 207835"/>
                <a:gd name="connsiteX8" fmla="*/ 74009 w 187070"/>
                <a:gd name="connsiteY8" fmla="*/ 0 h 207835"/>
                <a:gd name="connsiteX9" fmla="*/ 66294 w 187070"/>
                <a:gd name="connsiteY9" fmla="*/ 133826 h 207835"/>
                <a:gd name="connsiteX10" fmla="*/ 120967 w 187070"/>
                <a:gd name="connsiteY10" fmla="*/ 133826 h 207835"/>
                <a:gd name="connsiteX11" fmla="*/ 93631 w 187070"/>
                <a:gd name="connsiteY11" fmla="*/ 54959 h 207835"/>
                <a:gd name="connsiteX12" fmla="*/ 66294 w 187070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0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7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97FDB51-9E4E-1373-8748-61D9542A99FA}"/>
                </a:ext>
              </a:extLst>
            </p:cNvPr>
            <p:cNvSpPr/>
            <p:nvPr/>
          </p:nvSpPr>
          <p:spPr>
            <a:xfrm>
              <a:off x="2436780" y="689355"/>
              <a:ext cx="203739" cy="207930"/>
            </a:xfrm>
            <a:custGeom>
              <a:avLst/>
              <a:gdLst>
                <a:gd name="connsiteX0" fmla="*/ 0 w 203739"/>
                <a:gd name="connsiteY0" fmla="*/ 0 h 207930"/>
                <a:gd name="connsiteX1" fmla="*/ 38481 w 203739"/>
                <a:gd name="connsiteY1" fmla="*/ 0 h 207930"/>
                <a:gd name="connsiteX2" fmla="*/ 101441 w 203739"/>
                <a:gd name="connsiteY2" fmla="*/ 87439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5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0" y="0"/>
                  </a:moveTo>
                  <a:lnTo>
                    <a:pt x="38481" y="0"/>
                  </a:lnTo>
                  <a:lnTo>
                    <a:pt x="101441" y="87439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5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23AABAC5-2AEF-132D-DD79-8B783368EE1B}"/>
                </a:ext>
              </a:extLst>
            </p:cNvPr>
            <p:cNvSpPr/>
            <p:nvPr/>
          </p:nvSpPr>
          <p:spPr>
            <a:xfrm>
              <a:off x="2652902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4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3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5D90E20-41F6-CEE1-533E-69E30BEFF7F9}"/>
                </a:ext>
              </a:extLst>
            </p:cNvPr>
            <p:cNvSpPr/>
            <p:nvPr/>
          </p:nvSpPr>
          <p:spPr>
            <a:xfrm>
              <a:off x="2824162" y="689355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3 w 149923"/>
                <a:gd name="connsiteY7" fmla="*/ 0 h 210692"/>
                <a:gd name="connsiteX8" fmla="*/ 149923 w 149923"/>
                <a:gd name="connsiteY8" fmla="*/ 136112 h 210692"/>
                <a:gd name="connsiteX9" fmla="*/ 75057 w 149923"/>
                <a:gd name="connsiteY9" fmla="*/ 210693 h 210692"/>
                <a:gd name="connsiteX10" fmla="*/ 190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3" y="0"/>
                  </a:lnTo>
                  <a:lnTo>
                    <a:pt x="149923" y="136112"/>
                  </a:lnTo>
                  <a:cubicBezTo>
                    <a:pt x="149923" y="185071"/>
                    <a:pt x="118015" y="210693"/>
                    <a:pt x="75057" y="210693"/>
                  </a:cubicBezTo>
                  <a:cubicBezTo>
                    <a:pt x="32099" y="210693"/>
                    <a:pt x="190" y="185071"/>
                    <a:pt x="190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35E571B4-0B21-C8F2-4DDF-95B7C12336DB}"/>
                </a:ext>
              </a:extLst>
            </p:cNvPr>
            <p:cNvSpPr/>
            <p:nvPr/>
          </p:nvSpPr>
          <p:spPr>
            <a:xfrm>
              <a:off x="2997517" y="689355"/>
              <a:ext cx="172593" cy="207835"/>
            </a:xfrm>
            <a:custGeom>
              <a:avLst/>
              <a:gdLst>
                <a:gd name="connsiteX0" fmla="*/ 0 w 172593"/>
                <a:gd name="connsiteY0" fmla="*/ 0 h 207835"/>
                <a:gd name="connsiteX1" fmla="*/ 43815 w 172593"/>
                <a:gd name="connsiteY1" fmla="*/ 0 h 207835"/>
                <a:gd name="connsiteX2" fmla="*/ 133826 w 172593"/>
                <a:gd name="connsiteY2" fmla="*/ 141542 h 207835"/>
                <a:gd name="connsiteX3" fmla="*/ 133826 w 172593"/>
                <a:gd name="connsiteY3" fmla="*/ 0 h 207835"/>
                <a:gd name="connsiteX4" fmla="*/ 172593 w 172593"/>
                <a:gd name="connsiteY4" fmla="*/ 0 h 207835"/>
                <a:gd name="connsiteX5" fmla="*/ 172593 w 172593"/>
                <a:gd name="connsiteY5" fmla="*/ 207836 h 207835"/>
                <a:gd name="connsiteX6" fmla="*/ 131350 w 172593"/>
                <a:gd name="connsiteY6" fmla="*/ 207836 h 207835"/>
                <a:gd name="connsiteX7" fmla="*/ 38862 w 172593"/>
                <a:gd name="connsiteY7" fmla="*/ 61817 h 207835"/>
                <a:gd name="connsiteX8" fmla="*/ 38862 w 172593"/>
                <a:gd name="connsiteY8" fmla="*/ 207836 h 207835"/>
                <a:gd name="connsiteX9" fmla="*/ 95 w 172593"/>
                <a:gd name="connsiteY9" fmla="*/ 207836 h 207835"/>
                <a:gd name="connsiteX10" fmla="*/ 95 w 172593"/>
                <a:gd name="connsiteY10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2593" h="207835">
                  <a:moveTo>
                    <a:pt x="0" y="0"/>
                  </a:moveTo>
                  <a:lnTo>
                    <a:pt x="43815" y="0"/>
                  </a:lnTo>
                  <a:lnTo>
                    <a:pt x="133826" y="141542"/>
                  </a:lnTo>
                  <a:lnTo>
                    <a:pt x="133826" y="0"/>
                  </a:lnTo>
                  <a:lnTo>
                    <a:pt x="172593" y="0"/>
                  </a:lnTo>
                  <a:lnTo>
                    <a:pt x="172593" y="207836"/>
                  </a:lnTo>
                  <a:lnTo>
                    <a:pt x="131350" y="207836"/>
                  </a:lnTo>
                  <a:lnTo>
                    <a:pt x="38862" y="61817"/>
                  </a:lnTo>
                  <a:lnTo>
                    <a:pt x="38862" y="207836"/>
                  </a:lnTo>
                  <a:lnTo>
                    <a:pt x="95" y="20783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924BAD0B-AEC7-A38E-B5C8-51BF9FEDE886}"/>
                </a:ext>
              </a:extLst>
            </p:cNvPr>
            <p:cNvSpPr/>
            <p:nvPr/>
          </p:nvSpPr>
          <p:spPr>
            <a:xfrm>
              <a:off x="3188398" y="686593"/>
              <a:ext cx="209550" cy="213360"/>
            </a:xfrm>
            <a:custGeom>
              <a:avLst/>
              <a:gdLst>
                <a:gd name="connsiteX0" fmla="*/ 0 w 209550"/>
                <a:gd name="connsiteY0" fmla="*/ 106775 h 213360"/>
                <a:gd name="connsiteX1" fmla="*/ 106204 w 209550"/>
                <a:gd name="connsiteY1" fmla="*/ 0 h 213360"/>
                <a:gd name="connsiteX2" fmla="*/ 200692 w 209550"/>
                <a:gd name="connsiteY2" fmla="*/ 53245 h 213360"/>
                <a:gd name="connsiteX3" fmla="*/ 166497 w 209550"/>
                <a:gd name="connsiteY3" fmla="*/ 73724 h 213360"/>
                <a:gd name="connsiteX4" fmla="*/ 106394 w 209550"/>
                <a:gd name="connsiteY4" fmla="*/ 37529 h 213360"/>
                <a:gd name="connsiteX5" fmla="*/ 38386 w 209550"/>
                <a:gd name="connsiteY5" fmla="*/ 106680 h 213360"/>
                <a:gd name="connsiteX6" fmla="*/ 107823 w 209550"/>
                <a:gd name="connsiteY6" fmla="*/ 175831 h 213360"/>
                <a:gd name="connsiteX7" fmla="*/ 167926 w 209550"/>
                <a:gd name="connsiteY7" fmla="*/ 130874 h 213360"/>
                <a:gd name="connsiteX8" fmla="*/ 101632 w 209550"/>
                <a:gd name="connsiteY8" fmla="*/ 130874 h 213360"/>
                <a:gd name="connsiteX9" fmla="*/ 101632 w 209550"/>
                <a:gd name="connsiteY9" fmla="*/ 93821 h 213360"/>
                <a:gd name="connsiteX10" fmla="*/ 209550 w 209550"/>
                <a:gd name="connsiteY10" fmla="*/ 93821 h 213360"/>
                <a:gd name="connsiteX11" fmla="*/ 209550 w 209550"/>
                <a:gd name="connsiteY11" fmla="*/ 109156 h 213360"/>
                <a:gd name="connsiteX12" fmla="*/ 107918 w 209550"/>
                <a:gd name="connsiteY12" fmla="*/ 213360 h 213360"/>
                <a:gd name="connsiteX13" fmla="*/ 0 w 209550"/>
                <a:gd name="connsiteY13" fmla="*/ 106585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50" h="213360">
                  <a:moveTo>
                    <a:pt x="0" y="106775"/>
                  </a:moveTo>
                  <a:cubicBezTo>
                    <a:pt x="0" y="47530"/>
                    <a:pt x="44672" y="0"/>
                    <a:pt x="106204" y="0"/>
                  </a:cubicBezTo>
                  <a:cubicBezTo>
                    <a:pt x="149161" y="0"/>
                    <a:pt x="183071" y="21907"/>
                    <a:pt x="200692" y="53245"/>
                  </a:cubicBezTo>
                  <a:lnTo>
                    <a:pt x="166497" y="73724"/>
                  </a:lnTo>
                  <a:cubicBezTo>
                    <a:pt x="153734" y="50102"/>
                    <a:pt x="133731" y="37529"/>
                    <a:pt x="106394" y="37529"/>
                  </a:cubicBezTo>
                  <a:cubicBezTo>
                    <a:pt x="67627" y="37529"/>
                    <a:pt x="38386" y="68866"/>
                    <a:pt x="38386" y="106680"/>
                  </a:cubicBezTo>
                  <a:cubicBezTo>
                    <a:pt x="38386" y="144494"/>
                    <a:pt x="67437" y="175831"/>
                    <a:pt x="107823" y="175831"/>
                  </a:cubicBezTo>
                  <a:cubicBezTo>
                    <a:pt x="138875" y="175831"/>
                    <a:pt x="160496" y="158210"/>
                    <a:pt x="167926" y="130874"/>
                  </a:cubicBezTo>
                  <a:lnTo>
                    <a:pt x="101632" y="130874"/>
                  </a:lnTo>
                  <a:lnTo>
                    <a:pt x="101632" y="93821"/>
                  </a:lnTo>
                  <a:lnTo>
                    <a:pt x="209550" y="93821"/>
                  </a:lnTo>
                  <a:lnTo>
                    <a:pt x="209550" y="109156"/>
                  </a:lnTo>
                  <a:cubicBezTo>
                    <a:pt x="209550" y="165259"/>
                    <a:pt x="170021" y="213360"/>
                    <a:pt x="107918" y="213360"/>
                  </a:cubicBezTo>
                  <a:cubicBezTo>
                    <a:pt x="45815" y="213360"/>
                    <a:pt x="0" y="164116"/>
                    <a:pt x="0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417BA90E-BEB1-670D-EDA3-E4165292F8E1}"/>
                </a:ext>
              </a:extLst>
            </p:cNvPr>
            <p:cNvSpPr/>
            <p:nvPr/>
          </p:nvSpPr>
          <p:spPr>
            <a:xfrm>
              <a:off x="2051780" y="961389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4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6"/>
                    <a:pt x="62198" y="176594"/>
                    <a:pt x="80963" y="176594"/>
                  </a:cubicBezTo>
                  <a:cubicBezTo>
                    <a:pt x="101441" y="176594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4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C5A7A646-4AC3-A09E-8291-B2CB68A23E48}"/>
                </a:ext>
              </a:extLst>
            </p:cNvPr>
            <p:cNvSpPr/>
            <p:nvPr/>
          </p:nvSpPr>
          <p:spPr>
            <a:xfrm>
              <a:off x="2243042" y="964342"/>
              <a:ext cx="282701" cy="207835"/>
            </a:xfrm>
            <a:custGeom>
              <a:avLst/>
              <a:gdLst>
                <a:gd name="connsiteX0" fmla="*/ 0 w 282701"/>
                <a:gd name="connsiteY0" fmla="*/ 0 h 207835"/>
                <a:gd name="connsiteX1" fmla="*/ 40386 w 282701"/>
                <a:gd name="connsiteY1" fmla="*/ 0 h 207835"/>
                <a:gd name="connsiteX2" fmla="*/ 79629 w 282701"/>
                <a:gd name="connsiteY2" fmla="*/ 145447 h 207835"/>
                <a:gd name="connsiteX3" fmla="*/ 123158 w 282701"/>
                <a:gd name="connsiteY3" fmla="*/ 0 h 207835"/>
                <a:gd name="connsiteX4" fmla="*/ 161353 w 282701"/>
                <a:gd name="connsiteY4" fmla="*/ 0 h 207835"/>
                <a:gd name="connsiteX5" fmla="*/ 204597 w 282701"/>
                <a:gd name="connsiteY5" fmla="*/ 144970 h 207835"/>
                <a:gd name="connsiteX6" fmla="*/ 243649 w 282701"/>
                <a:gd name="connsiteY6" fmla="*/ 0 h 207835"/>
                <a:gd name="connsiteX7" fmla="*/ 282702 w 282701"/>
                <a:gd name="connsiteY7" fmla="*/ 0 h 207835"/>
                <a:gd name="connsiteX8" fmla="*/ 224028 w 282701"/>
                <a:gd name="connsiteY8" fmla="*/ 207836 h 207835"/>
                <a:gd name="connsiteX9" fmla="*/ 185547 w 282701"/>
                <a:gd name="connsiteY9" fmla="*/ 207836 h 207835"/>
                <a:gd name="connsiteX10" fmla="*/ 142018 w 282701"/>
                <a:gd name="connsiteY10" fmla="*/ 61246 h 207835"/>
                <a:gd name="connsiteX11" fmla="*/ 98489 w 282701"/>
                <a:gd name="connsiteY11" fmla="*/ 207836 h 207835"/>
                <a:gd name="connsiteX12" fmla="*/ 59245 w 282701"/>
                <a:gd name="connsiteY12" fmla="*/ 207836 h 207835"/>
                <a:gd name="connsiteX13" fmla="*/ 0 w 282701"/>
                <a:gd name="connsiteY13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701" h="207835">
                  <a:moveTo>
                    <a:pt x="0" y="0"/>
                  </a:moveTo>
                  <a:lnTo>
                    <a:pt x="40386" y="0"/>
                  </a:lnTo>
                  <a:lnTo>
                    <a:pt x="79629" y="145447"/>
                  </a:lnTo>
                  <a:lnTo>
                    <a:pt x="123158" y="0"/>
                  </a:lnTo>
                  <a:lnTo>
                    <a:pt x="161353" y="0"/>
                  </a:lnTo>
                  <a:lnTo>
                    <a:pt x="204597" y="144970"/>
                  </a:lnTo>
                  <a:lnTo>
                    <a:pt x="243649" y="0"/>
                  </a:lnTo>
                  <a:lnTo>
                    <a:pt x="282702" y="0"/>
                  </a:lnTo>
                  <a:lnTo>
                    <a:pt x="224028" y="207836"/>
                  </a:lnTo>
                  <a:lnTo>
                    <a:pt x="185547" y="207836"/>
                  </a:lnTo>
                  <a:lnTo>
                    <a:pt x="142018" y="61246"/>
                  </a:lnTo>
                  <a:lnTo>
                    <a:pt x="98489" y="207836"/>
                  </a:lnTo>
                  <a:lnTo>
                    <a:pt x="59245" y="207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21ADEF8D-7F02-1FE5-D6F3-36344E6CF79F}"/>
                </a:ext>
              </a:extLst>
            </p:cNvPr>
            <p:cNvSpPr/>
            <p:nvPr/>
          </p:nvSpPr>
          <p:spPr>
            <a:xfrm>
              <a:off x="2034825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D5A9307-7ABD-93BE-E72C-0BD1DADF367D}"/>
                </a:ext>
              </a:extLst>
            </p:cNvPr>
            <p:cNvSpPr/>
            <p:nvPr/>
          </p:nvSpPr>
          <p:spPr>
            <a:xfrm>
              <a:off x="2233517" y="1236471"/>
              <a:ext cx="201072" cy="213359"/>
            </a:xfrm>
            <a:custGeom>
              <a:avLst/>
              <a:gdLst>
                <a:gd name="connsiteX0" fmla="*/ 0 w 201072"/>
                <a:gd name="connsiteY0" fmla="*/ 106775 h 213359"/>
                <a:gd name="connsiteX1" fmla="*/ 106775 w 201072"/>
                <a:gd name="connsiteY1" fmla="*/ 0 h 213359"/>
                <a:gd name="connsiteX2" fmla="*/ 197929 w 201072"/>
                <a:gd name="connsiteY2" fmla="*/ 51530 h 213359"/>
                <a:gd name="connsiteX3" fmla="*/ 164020 w 201072"/>
                <a:gd name="connsiteY3" fmla="*/ 73152 h 213359"/>
                <a:gd name="connsiteX4" fmla="*/ 106775 w 201072"/>
                <a:gd name="connsiteY4" fmla="*/ 38100 h 213359"/>
                <a:gd name="connsiteX5" fmla="*/ 38481 w 201072"/>
                <a:gd name="connsiteY5" fmla="*/ 106680 h 213359"/>
                <a:gd name="connsiteX6" fmla="*/ 105918 w 201072"/>
                <a:gd name="connsiteY6" fmla="*/ 174688 h 213359"/>
                <a:gd name="connsiteX7" fmla="*/ 165735 w 201072"/>
                <a:gd name="connsiteY7" fmla="*/ 135636 h 213359"/>
                <a:gd name="connsiteX8" fmla="*/ 201073 w 201072"/>
                <a:gd name="connsiteY8" fmla="*/ 154115 h 213359"/>
                <a:gd name="connsiteX9" fmla="*/ 106870 w 201072"/>
                <a:gd name="connsiteY9" fmla="*/ 213360 h 213359"/>
                <a:gd name="connsiteX10" fmla="*/ 95 w 201072"/>
                <a:gd name="connsiteY10" fmla="*/ 106585 h 21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072" h="213359">
                  <a:moveTo>
                    <a:pt x="0" y="106775"/>
                  </a:moveTo>
                  <a:cubicBezTo>
                    <a:pt x="0" y="44672"/>
                    <a:pt x="46672" y="0"/>
                    <a:pt x="106775" y="0"/>
                  </a:cubicBezTo>
                  <a:cubicBezTo>
                    <a:pt x="145828" y="0"/>
                    <a:pt x="179641" y="20479"/>
                    <a:pt x="197929" y="51530"/>
                  </a:cubicBezTo>
                  <a:lnTo>
                    <a:pt x="164020" y="73152"/>
                  </a:lnTo>
                  <a:cubicBezTo>
                    <a:pt x="152019" y="51530"/>
                    <a:pt x="133540" y="38100"/>
                    <a:pt x="106775" y="38100"/>
                  </a:cubicBezTo>
                  <a:cubicBezTo>
                    <a:pt x="67532" y="38100"/>
                    <a:pt x="38481" y="68008"/>
                    <a:pt x="38481" y="106680"/>
                  </a:cubicBezTo>
                  <a:cubicBezTo>
                    <a:pt x="38481" y="145351"/>
                    <a:pt x="67246" y="174688"/>
                    <a:pt x="105918" y="174688"/>
                  </a:cubicBezTo>
                  <a:cubicBezTo>
                    <a:pt x="134684" y="174688"/>
                    <a:pt x="154876" y="158210"/>
                    <a:pt x="165735" y="135636"/>
                  </a:cubicBezTo>
                  <a:lnTo>
                    <a:pt x="201073" y="154115"/>
                  </a:lnTo>
                  <a:cubicBezTo>
                    <a:pt x="182880" y="189452"/>
                    <a:pt x="148114" y="213360"/>
                    <a:pt x="106870" y="213360"/>
                  </a:cubicBezTo>
                  <a:cubicBezTo>
                    <a:pt x="42767" y="213360"/>
                    <a:pt x="95" y="165830"/>
                    <a:pt x="95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B2B6CCFB-27A4-C67A-86E5-BBF667F8EA20}"/>
                </a:ext>
              </a:extLst>
            </p:cNvPr>
            <p:cNvSpPr/>
            <p:nvPr/>
          </p:nvSpPr>
          <p:spPr>
            <a:xfrm>
              <a:off x="2441638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137B442-F5E7-AB8D-AA97-58201F592360}"/>
                </a:ext>
              </a:extLst>
            </p:cNvPr>
            <p:cNvSpPr/>
            <p:nvPr/>
          </p:nvSpPr>
          <p:spPr>
            <a:xfrm>
              <a:off x="2644997" y="1239233"/>
              <a:ext cx="166592" cy="207835"/>
            </a:xfrm>
            <a:custGeom>
              <a:avLst/>
              <a:gdLst>
                <a:gd name="connsiteX0" fmla="*/ 0 w 166592"/>
                <a:gd name="connsiteY0" fmla="*/ 0 h 207835"/>
                <a:gd name="connsiteX1" fmla="*/ 56674 w 166592"/>
                <a:gd name="connsiteY1" fmla="*/ 0 h 207835"/>
                <a:gd name="connsiteX2" fmla="*/ 166592 w 166592"/>
                <a:gd name="connsiteY2" fmla="*/ 103918 h 207835"/>
                <a:gd name="connsiteX3" fmla="*/ 58388 w 166592"/>
                <a:gd name="connsiteY3" fmla="*/ 207836 h 207835"/>
                <a:gd name="connsiteX4" fmla="*/ 0 w 166592"/>
                <a:gd name="connsiteY4" fmla="*/ 207836 h 207835"/>
                <a:gd name="connsiteX5" fmla="*/ 0 w 166592"/>
                <a:gd name="connsiteY5" fmla="*/ 0 h 207835"/>
                <a:gd name="connsiteX6" fmla="*/ 38767 w 166592"/>
                <a:gd name="connsiteY6" fmla="*/ 35909 h 207835"/>
                <a:gd name="connsiteX7" fmla="*/ 38767 w 166592"/>
                <a:gd name="connsiteY7" fmla="*/ 172022 h 207835"/>
                <a:gd name="connsiteX8" fmla="*/ 53816 w 166592"/>
                <a:gd name="connsiteY8" fmla="*/ 172022 h 207835"/>
                <a:gd name="connsiteX9" fmla="*/ 127825 w 166592"/>
                <a:gd name="connsiteY9" fmla="*/ 104013 h 207835"/>
                <a:gd name="connsiteX10" fmla="*/ 52102 w 166592"/>
                <a:gd name="connsiteY10" fmla="*/ 36005 h 207835"/>
                <a:gd name="connsiteX11" fmla="*/ 38767 w 166592"/>
                <a:gd name="connsiteY11" fmla="*/ 36005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592" h="207835">
                  <a:moveTo>
                    <a:pt x="0" y="0"/>
                  </a:moveTo>
                  <a:lnTo>
                    <a:pt x="56674" y="0"/>
                  </a:lnTo>
                  <a:cubicBezTo>
                    <a:pt x="126682" y="0"/>
                    <a:pt x="166592" y="44958"/>
                    <a:pt x="166592" y="103918"/>
                  </a:cubicBezTo>
                  <a:cubicBezTo>
                    <a:pt x="166592" y="162878"/>
                    <a:pt x="121634" y="207836"/>
                    <a:pt x="58388" y="207836"/>
                  </a:cubicBezTo>
                  <a:lnTo>
                    <a:pt x="0" y="207836"/>
                  </a:lnTo>
                  <a:lnTo>
                    <a:pt x="0" y="0"/>
                  </a:lnTo>
                  <a:close/>
                  <a:moveTo>
                    <a:pt x="38767" y="35909"/>
                  </a:moveTo>
                  <a:lnTo>
                    <a:pt x="38767" y="172022"/>
                  </a:lnTo>
                  <a:lnTo>
                    <a:pt x="53816" y="172022"/>
                  </a:lnTo>
                  <a:cubicBezTo>
                    <a:pt x="99060" y="172022"/>
                    <a:pt x="127825" y="142685"/>
                    <a:pt x="127825" y="104013"/>
                  </a:cubicBezTo>
                  <a:cubicBezTo>
                    <a:pt x="127825" y="65342"/>
                    <a:pt x="103346" y="36005"/>
                    <a:pt x="52102" y="36005"/>
                  </a:cubicBezTo>
                  <a:lnTo>
                    <a:pt x="38767" y="360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59C764E-AC9F-6137-42B5-074CB64954C2}"/>
                </a:ext>
              </a:extLst>
            </p:cNvPr>
            <p:cNvSpPr/>
            <p:nvPr/>
          </p:nvSpPr>
          <p:spPr>
            <a:xfrm>
              <a:off x="2829496" y="1239233"/>
              <a:ext cx="123253" cy="207930"/>
            </a:xfrm>
            <a:custGeom>
              <a:avLst/>
              <a:gdLst>
                <a:gd name="connsiteX0" fmla="*/ 0 w 123253"/>
                <a:gd name="connsiteY0" fmla="*/ 0 h 207930"/>
                <a:gd name="connsiteX1" fmla="*/ 123254 w 123253"/>
                <a:gd name="connsiteY1" fmla="*/ 0 h 207930"/>
                <a:gd name="connsiteX2" fmla="*/ 123254 w 123253"/>
                <a:gd name="connsiteY2" fmla="*/ 37052 h 207930"/>
                <a:gd name="connsiteX3" fmla="*/ 38672 w 123253"/>
                <a:gd name="connsiteY3" fmla="*/ 37052 h 207930"/>
                <a:gd name="connsiteX4" fmla="*/ 38672 w 123253"/>
                <a:gd name="connsiteY4" fmla="*/ 84868 h 207930"/>
                <a:gd name="connsiteX5" fmla="*/ 123254 w 123253"/>
                <a:gd name="connsiteY5" fmla="*/ 84868 h 207930"/>
                <a:gd name="connsiteX6" fmla="*/ 123254 w 123253"/>
                <a:gd name="connsiteY6" fmla="*/ 121920 h 207930"/>
                <a:gd name="connsiteX7" fmla="*/ 38672 w 123253"/>
                <a:gd name="connsiteY7" fmla="*/ 121920 h 207930"/>
                <a:gd name="connsiteX8" fmla="*/ 38672 w 123253"/>
                <a:gd name="connsiteY8" fmla="*/ 170879 h 207930"/>
                <a:gd name="connsiteX9" fmla="*/ 123254 w 123253"/>
                <a:gd name="connsiteY9" fmla="*/ 170879 h 207930"/>
                <a:gd name="connsiteX10" fmla="*/ 123254 w 123253"/>
                <a:gd name="connsiteY10" fmla="*/ 207931 h 207930"/>
                <a:gd name="connsiteX11" fmla="*/ 0 w 123253"/>
                <a:gd name="connsiteY11" fmla="*/ 207931 h 207930"/>
                <a:gd name="connsiteX12" fmla="*/ 0 w 123253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253" h="207930">
                  <a:moveTo>
                    <a:pt x="0" y="0"/>
                  </a:moveTo>
                  <a:lnTo>
                    <a:pt x="123254" y="0"/>
                  </a:lnTo>
                  <a:lnTo>
                    <a:pt x="123254" y="37052"/>
                  </a:lnTo>
                  <a:lnTo>
                    <a:pt x="38672" y="37052"/>
                  </a:lnTo>
                  <a:lnTo>
                    <a:pt x="38672" y="84868"/>
                  </a:lnTo>
                  <a:lnTo>
                    <a:pt x="123254" y="84868"/>
                  </a:lnTo>
                  <a:lnTo>
                    <a:pt x="123254" y="121920"/>
                  </a:lnTo>
                  <a:lnTo>
                    <a:pt x="38672" y="121920"/>
                  </a:lnTo>
                  <a:lnTo>
                    <a:pt x="38672" y="170879"/>
                  </a:lnTo>
                  <a:lnTo>
                    <a:pt x="123254" y="170879"/>
                  </a:lnTo>
                  <a:lnTo>
                    <a:pt x="123254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4E6179B6-893E-977C-0D8E-B20297E6E90F}"/>
                </a:ext>
              </a:extLst>
            </p:cNvPr>
            <p:cNvSpPr/>
            <p:nvPr/>
          </p:nvSpPr>
          <p:spPr>
            <a:xfrm>
              <a:off x="2974371" y="1239233"/>
              <a:ext cx="203739" cy="207930"/>
            </a:xfrm>
            <a:custGeom>
              <a:avLst/>
              <a:gdLst>
                <a:gd name="connsiteX0" fmla="*/ 95 w 203739"/>
                <a:gd name="connsiteY0" fmla="*/ 0 h 207930"/>
                <a:gd name="connsiteX1" fmla="*/ 38576 w 203739"/>
                <a:gd name="connsiteY1" fmla="*/ 0 h 207930"/>
                <a:gd name="connsiteX2" fmla="*/ 101536 w 203739"/>
                <a:gd name="connsiteY2" fmla="*/ 87440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6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95" y="0"/>
                  </a:moveTo>
                  <a:lnTo>
                    <a:pt x="38576" y="0"/>
                  </a:lnTo>
                  <a:lnTo>
                    <a:pt x="101536" y="87440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6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9204C688-91F3-C12D-A284-50D11E16BD12}"/>
                </a:ext>
              </a:extLst>
            </p:cNvPr>
            <p:cNvSpPr/>
            <p:nvPr/>
          </p:nvSpPr>
          <p:spPr>
            <a:xfrm>
              <a:off x="3193541" y="1239233"/>
              <a:ext cx="171545" cy="207835"/>
            </a:xfrm>
            <a:custGeom>
              <a:avLst/>
              <a:gdLst>
                <a:gd name="connsiteX0" fmla="*/ 66008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5913 w 171545"/>
                <a:gd name="connsiteY8" fmla="*/ 207836 h 207835"/>
                <a:gd name="connsiteX9" fmla="*/ 65913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008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5913" y="207836"/>
                  </a:lnTo>
                  <a:lnTo>
                    <a:pt x="65913" y="10934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E16F158-2E31-A3B1-0908-D779B3346078}"/>
                </a:ext>
              </a:extLst>
            </p:cNvPr>
            <p:cNvSpPr/>
            <p:nvPr/>
          </p:nvSpPr>
          <p:spPr>
            <a:xfrm>
              <a:off x="2069592" y="1514220"/>
              <a:ext cx="117633" cy="207930"/>
            </a:xfrm>
            <a:custGeom>
              <a:avLst/>
              <a:gdLst>
                <a:gd name="connsiteX0" fmla="*/ 0 w 117633"/>
                <a:gd name="connsiteY0" fmla="*/ 0 h 207930"/>
                <a:gd name="connsiteX1" fmla="*/ 117634 w 117633"/>
                <a:gd name="connsiteY1" fmla="*/ 0 h 207930"/>
                <a:gd name="connsiteX2" fmla="*/ 117634 w 117633"/>
                <a:gd name="connsiteY2" fmla="*/ 37052 h 207930"/>
                <a:gd name="connsiteX3" fmla="*/ 38767 w 117633"/>
                <a:gd name="connsiteY3" fmla="*/ 37052 h 207930"/>
                <a:gd name="connsiteX4" fmla="*/ 38767 w 117633"/>
                <a:gd name="connsiteY4" fmla="*/ 84868 h 207930"/>
                <a:gd name="connsiteX5" fmla="*/ 117634 w 117633"/>
                <a:gd name="connsiteY5" fmla="*/ 84868 h 207930"/>
                <a:gd name="connsiteX6" fmla="*/ 117634 w 117633"/>
                <a:gd name="connsiteY6" fmla="*/ 121920 h 207930"/>
                <a:gd name="connsiteX7" fmla="*/ 38767 w 117633"/>
                <a:gd name="connsiteY7" fmla="*/ 121920 h 207930"/>
                <a:gd name="connsiteX8" fmla="*/ 38767 w 117633"/>
                <a:gd name="connsiteY8" fmla="*/ 207931 h 207930"/>
                <a:gd name="connsiteX9" fmla="*/ 0 w 117633"/>
                <a:gd name="connsiteY9" fmla="*/ 207931 h 207930"/>
                <a:gd name="connsiteX10" fmla="*/ 0 w 117633"/>
                <a:gd name="connsiteY10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33" h="207930">
                  <a:moveTo>
                    <a:pt x="0" y="0"/>
                  </a:moveTo>
                  <a:lnTo>
                    <a:pt x="117634" y="0"/>
                  </a:lnTo>
                  <a:lnTo>
                    <a:pt x="117634" y="37052"/>
                  </a:lnTo>
                  <a:lnTo>
                    <a:pt x="38767" y="37052"/>
                  </a:lnTo>
                  <a:lnTo>
                    <a:pt x="38767" y="84868"/>
                  </a:lnTo>
                  <a:lnTo>
                    <a:pt x="117634" y="84868"/>
                  </a:lnTo>
                  <a:lnTo>
                    <a:pt x="117634" y="121920"/>
                  </a:lnTo>
                  <a:lnTo>
                    <a:pt x="38767" y="121920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68A2B3CA-024E-F106-6026-6A4FDAB2EB55}"/>
                </a:ext>
              </a:extLst>
            </p:cNvPr>
            <p:cNvSpPr/>
            <p:nvPr/>
          </p:nvSpPr>
          <p:spPr>
            <a:xfrm>
              <a:off x="2233517" y="1511362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6"/>
                    <a:pt x="47244" y="0"/>
                    <a:pt x="106204" y="0"/>
                  </a:cubicBezTo>
                  <a:cubicBezTo>
                    <a:pt x="165164" y="0"/>
                    <a:pt x="212693" y="47816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90"/>
                    <a:pt x="68389" y="175355"/>
                    <a:pt x="106204" y="175355"/>
                  </a:cubicBezTo>
                  <a:cubicBezTo>
                    <a:pt x="144018" y="175355"/>
                    <a:pt x="174212" y="144590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DBFB25FC-20C4-976D-6231-828D674408E0}"/>
                </a:ext>
              </a:extLst>
            </p:cNvPr>
            <p:cNvSpPr/>
            <p:nvPr/>
          </p:nvSpPr>
          <p:spPr>
            <a:xfrm>
              <a:off x="2463927" y="1514220"/>
              <a:ext cx="150971" cy="207835"/>
            </a:xfrm>
            <a:custGeom>
              <a:avLst/>
              <a:gdLst>
                <a:gd name="connsiteX0" fmla="*/ 190 w 150971"/>
                <a:gd name="connsiteY0" fmla="*/ 207836 h 207835"/>
                <a:gd name="connsiteX1" fmla="*/ 190 w 150971"/>
                <a:gd name="connsiteY1" fmla="*/ 0 h 207835"/>
                <a:gd name="connsiteX2" fmla="*/ 66770 w 150971"/>
                <a:gd name="connsiteY2" fmla="*/ 0 h 207835"/>
                <a:gd name="connsiteX3" fmla="*/ 144494 w 150971"/>
                <a:gd name="connsiteY3" fmla="*/ 72295 h 207835"/>
                <a:gd name="connsiteX4" fmla="*/ 109442 w 150971"/>
                <a:gd name="connsiteY4" fmla="*/ 132969 h 207835"/>
                <a:gd name="connsiteX5" fmla="*/ 150971 w 150971"/>
                <a:gd name="connsiteY5" fmla="*/ 207836 h 207835"/>
                <a:gd name="connsiteX6" fmla="*/ 106871 w 150971"/>
                <a:gd name="connsiteY6" fmla="*/ 207836 h 207835"/>
                <a:gd name="connsiteX7" fmla="*/ 73533 w 150971"/>
                <a:gd name="connsiteY7" fmla="*/ 144304 h 207835"/>
                <a:gd name="connsiteX8" fmla="*/ 38767 w 150971"/>
                <a:gd name="connsiteY8" fmla="*/ 144304 h 207835"/>
                <a:gd name="connsiteX9" fmla="*/ 38767 w 150971"/>
                <a:gd name="connsiteY9" fmla="*/ 207836 h 207835"/>
                <a:gd name="connsiteX10" fmla="*/ 0 w 150971"/>
                <a:gd name="connsiteY10" fmla="*/ 207836 h 207835"/>
                <a:gd name="connsiteX11" fmla="*/ 63436 w 150971"/>
                <a:gd name="connsiteY11" fmla="*/ 108775 h 207835"/>
                <a:gd name="connsiteX12" fmla="*/ 105823 w 150971"/>
                <a:gd name="connsiteY12" fmla="*/ 70866 h 207835"/>
                <a:gd name="connsiteX13" fmla="*/ 63436 w 150971"/>
                <a:gd name="connsiteY13" fmla="*/ 36100 h 207835"/>
                <a:gd name="connsiteX14" fmla="*/ 38957 w 150971"/>
                <a:gd name="connsiteY14" fmla="*/ 36100 h 207835"/>
                <a:gd name="connsiteX15" fmla="*/ 38957 w 150971"/>
                <a:gd name="connsiteY15" fmla="*/ 108680 h 207835"/>
                <a:gd name="connsiteX16" fmla="*/ 63436 w 150971"/>
                <a:gd name="connsiteY16" fmla="*/ 10868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0971" h="207835">
                  <a:moveTo>
                    <a:pt x="190" y="207836"/>
                  </a:moveTo>
                  <a:lnTo>
                    <a:pt x="190" y="0"/>
                  </a:lnTo>
                  <a:lnTo>
                    <a:pt x="66770" y="0"/>
                  </a:lnTo>
                  <a:cubicBezTo>
                    <a:pt x="116015" y="0"/>
                    <a:pt x="144494" y="29337"/>
                    <a:pt x="144494" y="72295"/>
                  </a:cubicBezTo>
                  <a:cubicBezTo>
                    <a:pt x="144494" y="97346"/>
                    <a:pt x="131921" y="120682"/>
                    <a:pt x="109442" y="132969"/>
                  </a:cubicBezTo>
                  <a:lnTo>
                    <a:pt x="150971" y="207836"/>
                  </a:lnTo>
                  <a:lnTo>
                    <a:pt x="106871" y="207836"/>
                  </a:lnTo>
                  <a:lnTo>
                    <a:pt x="73533" y="144304"/>
                  </a:lnTo>
                  <a:lnTo>
                    <a:pt x="38767" y="144304"/>
                  </a:lnTo>
                  <a:lnTo>
                    <a:pt x="38767" y="207836"/>
                  </a:lnTo>
                  <a:lnTo>
                    <a:pt x="0" y="207836"/>
                  </a:lnTo>
                  <a:close/>
                  <a:moveTo>
                    <a:pt x="63436" y="108775"/>
                  </a:moveTo>
                  <a:cubicBezTo>
                    <a:pt x="95345" y="108775"/>
                    <a:pt x="105823" y="91440"/>
                    <a:pt x="105823" y="70866"/>
                  </a:cubicBezTo>
                  <a:cubicBezTo>
                    <a:pt x="105823" y="50292"/>
                    <a:pt x="93059" y="36100"/>
                    <a:pt x="63436" y="36100"/>
                  </a:cubicBezTo>
                  <a:lnTo>
                    <a:pt x="38957" y="36100"/>
                  </a:lnTo>
                  <a:lnTo>
                    <a:pt x="38957" y="108680"/>
                  </a:lnTo>
                  <a:lnTo>
                    <a:pt x="63436" y="1086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43DEB9F-A50D-71A1-CF3C-2C6832909107}"/>
                </a:ext>
              </a:extLst>
            </p:cNvPr>
            <p:cNvSpPr/>
            <p:nvPr/>
          </p:nvSpPr>
          <p:spPr>
            <a:xfrm>
              <a:off x="2042445" y="1789112"/>
              <a:ext cx="171545" cy="207835"/>
            </a:xfrm>
            <a:custGeom>
              <a:avLst/>
              <a:gdLst>
                <a:gd name="connsiteX0" fmla="*/ 66104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6008 w 171545"/>
                <a:gd name="connsiteY8" fmla="*/ 207836 h 207835"/>
                <a:gd name="connsiteX9" fmla="*/ 66008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104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6008" y="207836"/>
                  </a:lnTo>
                  <a:lnTo>
                    <a:pt x="66008" y="109347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C2C7206-80DF-9CB8-BD94-66ECBE643BFA}"/>
                </a:ext>
              </a:extLst>
            </p:cNvPr>
            <p:cNvSpPr/>
            <p:nvPr/>
          </p:nvSpPr>
          <p:spPr>
            <a:xfrm>
              <a:off x="2233517" y="1786349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5"/>
                    <a:pt x="47244" y="0"/>
                    <a:pt x="106204" y="0"/>
                  </a:cubicBezTo>
                  <a:cubicBezTo>
                    <a:pt x="165164" y="0"/>
                    <a:pt x="212693" y="47815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89"/>
                    <a:pt x="68389" y="175355"/>
                    <a:pt x="106204" y="175355"/>
                  </a:cubicBezTo>
                  <a:cubicBezTo>
                    <a:pt x="144018" y="175355"/>
                    <a:pt x="174212" y="144589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C6BB570E-CF3D-0A28-BDD0-55AA23FBD169}"/>
                </a:ext>
              </a:extLst>
            </p:cNvPr>
            <p:cNvSpPr/>
            <p:nvPr/>
          </p:nvSpPr>
          <p:spPr>
            <a:xfrm>
              <a:off x="2463831" y="1789112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4 w 149923"/>
                <a:gd name="connsiteY7" fmla="*/ 0 h 210692"/>
                <a:gd name="connsiteX8" fmla="*/ 149924 w 149923"/>
                <a:gd name="connsiteY8" fmla="*/ 136112 h 210692"/>
                <a:gd name="connsiteX9" fmla="*/ 75057 w 149923"/>
                <a:gd name="connsiteY9" fmla="*/ 210693 h 210692"/>
                <a:gd name="connsiteX10" fmla="*/ 191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4" y="0"/>
                  </a:lnTo>
                  <a:lnTo>
                    <a:pt x="149924" y="136112"/>
                  </a:lnTo>
                  <a:cubicBezTo>
                    <a:pt x="149924" y="185071"/>
                    <a:pt x="118015" y="210693"/>
                    <a:pt x="75057" y="210693"/>
                  </a:cubicBezTo>
                  <a:cubicBezTo>
                    <a:pt x="32099" y="210693"/>
                    <a:pt x="191" y="185071"/>
                    <a:pt x="191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CB71829E-C611-280B-C7E7-DA55253CD46D}"/>
                </a:ext>
              </a:extLst>
            </p:cNvPr>
            <p:cNvSpPr/>
            <p:nvPr/>
          </p:nvSpPr>
          <p:spPr>
            <a:xfrm>
              <a:off x="2632710" y="1789112"/>
              <a:ext cx="150018" cy="207930"/>
            </a:xfrm>
            <a:custGeom>
              <a:avLst/>
              <a:gdLst>
                <a:gd name="connsiteX0" fmla="*/ 55531 w 150018"/>
                <a:gd name="connsiteY0" fmla="*/ 37052 h 207930"/>
                <a:gd name="connsiteX1" fmla="*/ 0 w 150018"/>
                <a:gd name="connsiteY1" fmla="*/ 37052 h 207930"/>
                <a:gd name="connsiteX2" fmla="*/ 0 w 150018"/>
                <a:gd name="connsiteY2" fmla="*/ 0 h 207930"/>
                <a:gd name="connsiteX3" fmla="*/ 150019 w 150018"/>
                <a:gd name="connsiteY3" fmla="*/ 0 h 207930"/>
                <a:gd name="connsiteX4" fmla="*/ 150019 w 150018"/>
                <a:gd name="connsiteY4" fmla="*/ 37052 h 207930"/>
                <a:gd name="connsiteX5" fmla="*/ 94202 w 150018"/>
                <a:gd name="connsiteY5" fmla="*/ 37052 h 207930"/>
                <a:gd name="connsiteX6" fmla="*/ 94202 w 150018"/>
                <a:gd name="connsiteY6" fmla="*/ 207931 h 207930"/>
                <a:gd name="connsiteX7" fmla="*/ 55435 w 150018"/>
                <a:gd name="connsiteY7" fmla="*/ 207931 h 207930"/>
                <a:gd name="connsiteX8" fmla="*/ 55435 w 150018"/>
                <a:gd name="connsiteY8" fmla="*/ 37052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18" h="207930">
                  <a:moveTo>
                    <a:pt x="55531" y="37052"/>
                  </a:moveTo>
                  <a:lnTo>
                    <a:pt x="0" y="37052"/>
                  </a:lnTo>
                  <a:lnTo>
                    <a:pt x="0" y="0"/>
                  </a:lnTo>
                  <a:lnTo>
                    <a:pt x="150019" y="0"/>
                  </a:lnTo>
                  <a:lnTo>
                    <a:pt x="150019" y="37052"/>
                  </a:lnTo>
                  <a:lnTo>
                    <a:pt x="94202" y="37052"/>
                  </a:lnTo>
                  <a:lnTo>
                    <a:pt x="94202" y="207931"/>
                  </a:lnTo>
                  <a:lnTo>
                    <a:pt x="55435" y="207931"/>
                  </a:lnTo>
                  <a:lnTo>
                    <a:pt x="55435" y="3705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F7BF3EFC-3751-D9BA-5BAE-97A71E683A16}"/>
                </a:ext>
              </a:extLst>
            </p:cNvPr>
            <p:cNvSpPr/>
            <p:nvPr/>
          </p:nvSpPr>
          <p:spPr>
            <a:xfrm>
              <a:off x="2802159" y="1789207"/>
              <a:ext cx="157257" cy="207835"/>
            </a:xfrm>
            <a:custGeom>
              <a:avLst/>
              <a:gdLst>
                <a:gd name="connsiteX0" fmla="*/ 118491 w 157257"/>
                <a:gd name="connsiteY0" fmla="*/ 122111 h 207835"/>
                <a:gd name="connsiteX1" fmla="*/ 38767 w 157257"/>
                <a:gd name="connsiteY1" fmla="*/ 122111 h 207835"/>
                <a:gd name="connsiteX2" fmla="*/ 38767 w 157257"/>
                <a:gd name="connsiteY2" fmla="*/ 207836 h 207835"/>
                <a:gd name="connsiteX3" fmla="*/ 0 w 157257"/>
                <a:gd name="connsiteY3" fmla="*/ 207836 h 207835"/>
                <a:gd name="connsiteX4" fmla="*/ 0 w 157257"/>
                <a:gd name="connsiteY4" fmla="*/ 0 h 207835"/>
                <a:gd name="connsiteX5" fmla="*/ 38767 w 157257"/>
                <a:gd name="connsiteY5" fmla="*/ 0 h 207835"/>
                <a:gd name="connsiteX6" fmla="*/ 38767 w 157257"/>
                <a:gd name="connsiteY6" fmla="*/ 85154 h 207835"/>
                <a:gd name="connsiteX7" fmla="*/ 118491 w 157257"/>
                <a:gd name="connsiteY7" fmla="*/ 85154 h 207835"/>
                <a:gd name="connsiteX8" fmla="*/ 118491 w 157257"/>
                <a:gd name="connsiteY8" fmla="*/ 0 h 207835"/>
                <a:gd name="connsiteX9" fmla="*/ 157258 w 157257"/>
                <a:gd name="connsiteY9" fmla="*/ 0 h 207835"/>
                <a:gd name="connsiteX10" fmla="*/ 157258 w 157257"/>
                <a:gd name="connsiteY10" fmla="*/ 207836 h 207835"/>
                <a:gd name="connsiteX11" fmla="*/ 118491 w 157257"/>
                <a:gd name="connsiteY11" fmla="*/ 207836 h 207835"/>
                <a:gd name="connsiteX12" fmla="*/ 118491 w 157257"/>
                <a:gd name="connsiteY12" fmla="*/ 122111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257" h="207835">
                  <a:moveTo>
                    <a:pt x="118491" y="122111"/>
                  </a:moveTo>
                  <a:lnTo>
                    <a:pt x="38767" y="122111"/>
                  </a:lnTo>
                  <a:lnTo>
                    <a:pt x="38767" y="207836"/>
                  </a:lnTo>
                  <a:lnTo>
                    <a:pt x="0" y="207836"/>
                  </a:lnTo>
                  <a:lnTo>
                    <a:pt x="0" y="0"/>
                  </a:lnTo>
                  <a:lnTo>
                    <a:pt x="38767" y="0"/>
                  </a:lnTo>
                  <a:lnTo>
                    <a:pt x="38767" y="85154"/>
                  </a:lnTo>
                  <a:lnTo>
                    <a:pt x="118491" y="85154"/>
                  </a:lnTo>
                  <a:lnTo>
                    <a:pt x="118491" y="0"/>
                  </a:lnTo>
                  <a:lnTo>
                    <a:pt x="157258" y="0"/>
                  </a:lnTo>
                  <a:lnTo>
                    <a:pt x="157258" y="207836"/>
                  </a:lnTo>
                  <a:lnTo>
                    <a:pt x="118491" y="207836"/>
                  </a:lnTo>
                  <a:lnTo>
                    <a:pt x="118491" y="1221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20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4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/>
        </p:nvSpPr>
        <p:spPr>
          <a:xfrm>
            <a:off x="1823525" y="873732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9A84E304-9671-9516-4217-69D66A6309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88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1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968344" y="4305302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7" y="298382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6A312AFB-CBF9-D7D4-172E-8A6F706DE61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36317" y="3899866"/>
            <a:ext cx="2927351" cy="2481885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08B9CAEE-45E8-68CD-46DF-D75668A0757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preserve="1" userDrawn="1">
  <p:cSld name="2_제목 및 내용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8;p12">
            <a:extLst>
              <a:ext uri="{FF2B5EF4-FFF2-40B4-BE49-F238E27FC236}">
                <a16:creationId xmlns:a16="http://schemas.microsoft.com/office/drawing/2014/main" id="{4171C076-090B-5E4E-E621-109EB6E176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BE6E971-2535-E570-D5C1-0D04A3806AFB}"/>
              </a:ext>
            </a:extLst>
          </p:cNvPr>
          <p:cNvSpPr/>
          <p:nvPr userDrawn="1"/>
        </p:nvSpPr>
        <p:spPr>
          <a:xfrm>
            <a:off x="585359" y="1481999"/>
            <a:ext cx="11606641" cy="5376001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  <a:gd name="connsiteX0" fmla="*/ 10993618 w 11542258"/>
              <a:gd name="connsiteY0" fmla="*/ 0 h 5318760"/>
              <a:gd name="connsiteX1" fmla="*/ 11542258 w 11542258"/>
              <a:gd name="connsiteY1" fmla="*/ 467360 h 5318760"/>
              <a:gd name="connsiteX2" fmla="*/ 11542258 w 11542258"/>
              <a:gd name="connsiteY2" fmla="*/ 5318760 h 5318760"/>
              <a:gd name="connsiteX3" fmla="*/ 818378 w 11542258"/>
              <a:gd name="connsiteY3" fmla="*/ 5318760 h 5318760"/>
              <a:gd name="connsiteX4" fmla="*/ 0 w 11542258"/>
              <a:gd name="connsiteY4" fmla="*/ 4949158 h 5318760"/>
              <a:gd name="connsiteX5" fmla="*/ 10993618 w 11542258"/>
              <a:gd name="connsiteY5" fmla="*/ 0 h 5318760"/>
              <a:gd name="connsiteX0" fmla="*/ 11000350 w 11548990"/>
              <a:gd name="connsiteY0" fmla="*/ 0 h 5318760"/>
              <a:gd name="connsiteX1" fmla="*/ 11548990 w 11548990"/>
              <a:gd name="connsiteY1" fmla="*/ 467360 h 5318760"/>
              <a:gd name="connsiteX2" fmla="*/ 11548990 w 11548990"/>
              <a:gd name="connsiteY2" fmla="*/ 5318760 h 5318760"/>
              <a:gd name="connsiteX3" fmla="*/ 825110 w 11548990"/>
              <a:gd name="connsiteY3" fmla="*/ 5318760 h 5318760"/>
              <a:gd name="connsiteX4" fmla="*/ 0 w 11548990"/>
              <a:gd name="connsiteY4" fmla="*/ 4942499 h 5318760"/>
              <a:gd name="connsiteX5" fmla="*/ 11000350 w 11548990"/>
              <a:gd name="connsiteY5" fmla="*/ 0 h 5318760"/>
              <a:gd name="connsiteX0" fmla="*/ 10986886 w 11535526"/>
              <a:gd name="connsiteY0" fmla="*/ 0 h 5318760"/>
              <a:gd name="connsiteX1" fmla="*/ 11535526 w 11535526"/>
              <a:gd name="connsiteY1" fmla="*/ 467360 h 5318760"/>
              <a:gd name="connsiteX2" fmla="*/ 11535526 w 11535526"/>
              <a:gd name="connsiteY2" fmla="*/ 5318760 h 5318760"/>
              <a:gd name="connsiteX3" fmla="*/ 811646 w 11535526"/>
              <a:gd name="connsiteY3" fmla="*/ 5318760 h 5318760"/>
              <a:gd name="connsiteX4" fmla="*/ 0 w 11535526"/>
              <a:gd name="connsiteY4" fmla="*/ 4935839 h 5318760"/>
              <a:gd name="connsiteX5" fmla="*/ 10986886 w 11535526"/>
              <a:gd name="connsiteY5" fmla="*/ 0 h 5318760"/>
              <a:gd name="connsiteX0" fmla="*/ 10973422 w 11535526"/>
              <a:gd name="connsiteY0" fmla="*/ 0 h 5285463"/>
              <a:gd name="connsiteX1" fmla="*/ 11535526 w 11535526"/>
              <a:gd name="connsiteY1" fmla="*/ 434063 h 5285463"/>
              <a:gd name="connsiteX2" fmla="*/ 11535526 w 11535526"/>
              <a:gd name="connsiteY2" fmla="*/ 5285463 h 5285463"/>
              <a:gd name="connsiteX3" fmla="*/ 811646 w 11535526"/>
              <a:gd name="connsiteY3" fmla="*/ 5285463 h 5285463"/>
              <a:gd name="connsiteX4" fmla="*/ 0 w 11535526"/>
              <a:gd name="connsiteY4" fmla="*/ 4902542 h 5285463"/>
              <a:gd name="connsiteX5" fmla="*/ 10973422 w 11535526"/>
              <a:gd name="connsiteY5" fmla="*/ 0 h 528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5526" h="5285463">
                <a:moveTo>
                  <a:pt x="10973422" y="0"/>
                </a:moveTo>
                <a:lnTo>
                  <a:pt x="11535526" y="434063"/>
                </a:lnTo>
                <a:lnTo>
                  <a:pt x="11535526" y="5285463"/>
                </a:lnTo>
                <a:lnTo>
                  <a:pt x="811646" y="5285463"/>
                </a:lnTo>
                <a:lnTo>
                  <a:pt x="0" y="4902542"/>
                </a:lnTo>
                <a:lnTo>
                  <a:pt x="10973422" y="0"/>
                </a:lnTo>
                <a:close/>
              </a:path>
            </a:pathLst>
          </a:custGeom>
          <a:solidFill>
            <a:srgbClr val="75C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81;p18">
            <a:extLst>
              <a:ext uri="{FF2B5EF4-FFF2-40B4-BE49-F238E27FC236}">
                <a16:creationId xmlns:a16="http://schemas.microsoft.com/office/drawing/2014/main" id="{B662AF3F-B57D-B777-D8BE-52A28D03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7253842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lt1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11" name="Google Shape;82;p18">
            <a:extLst>
              <a:ext uri="{FF2B5EF4-FFF2-40B4-BE49-F238E27FC236}">
                <a16:creationId xmlns:a16="http://schemas.microsoft.com/office/drawing/2014/main" id="{7547886A-78F2-DE27-F75F-58B89161FF9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모서리가 둥근 직사각형 4">
            <a:extLst>
              <a:ext uri="{FF2B5EF4-FFF2-40B4-BE49-F238E27FC236}">
                <a16:creationId xmlns:a16="http://schemas.microsoft.com/office/drawing/2014/main" id="{8899DB58-0559-1861-0B08-531F63D2EB0E}"/>
              </a:ext>
            </a:extLst>
          </p:cNvPr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877EFC51-710A-B4A9-26DC-52A8471DD8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236577E3-861F-CF07-9C54-AA8ED46B40B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02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콘텐츠 2개">
  <p:cSld name="1_콘텐츠 2개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8;p12">
            <a:extLst>
              <a:ext uri="{FF2B5EF4-FFF2-40B4-BE49-F238E27FC236}">
                <a16:creationId xmlns:a16="http://schemas.microsoft.com/office/drawing/2014/main" id="{1E6DBDF8-221A-4AF5-9635-74279CEDE81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C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F22DDFF6-0A2C-41E9-943E-65E25ABD3989}"/>
              </a:ext>
            </a:extLst>
          </p:cNvPr>
          <p:cNvSpPr/>
          <p:nvPr userDrawn="1"/>
        </p:nvSpPr>
        <p:spPr>
          <a:xfrm>
            <a:off x="553720" y="1493520"/>
            <a:ext cx="11638280" cy="5349240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3040" h="5318760">
                <a:moveTo>
                  <a:pt x="11074400" y="0"/>
                </a:moveTo>
                <a:lnTo>
                  <a:pt x="11623040" y="467360"/>
                </a:lnTo>
                <a:lnTo>
                  <a:pt x="11623040" y="5318760"/>
                </a:lnTo>
                <a:lnTo>
                  <a:pt x="899160" y="5318760"/>
                </a:lnTo>
                <a:lnTo>
                  <a:pt x="0" y="4922520"/>
                </a:lnTo>
                <a:lnTo>
                  <a:pt x="11074400" y="0"/>
                </a:lnTo>
                <a:close/>
              </a:path>
            </a:pathLst>
          </a:custGeom>
          <a:solidFill>
            <a:srgbClr val="0DA2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4929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82" name="Google Shape;82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pic>
        <p:nvPicPr>
          <p:cNvPr id="13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모서리가 둥근 직사각형 4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8D4A79DF-96E8-4A00-9198-DB659954A36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0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D57A-C1A9-4E71-A523-19C543C56F97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AB2C9-66D0-4D32-8E66-D2C09C079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21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3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nextjs.org/docs/api-reference/next/router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5"/>
          <p:cNvSpPr txBox="1">
            <a:spLocks/>
          </p:cNvSpPr>
          <p:nvPr/>
        </p:nvSpPr>
        <p:spPr>
          <a:xfrm>
            <a:off x="1419131" y="2148601"/>
            <a:ext cx="8961002" cy="1280399"/>
          </a:xfrm>
          <a:prstGeom prst="rect">
            <a:avLst/>
          </a:prstGeom>
        </p:spPr>
        <p:txBody>
          <a:bodyPr anchor="ctr"/>
          <a:lstStyle>
            <a:lvl1pPr marL="342882" indent="-342882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0" lang="ko-KR" altLang="en-US" sz="6000" b="1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13" indent="-285737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noProof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프론트엔드</a:t>
            </a:r>
            <a:r>
              <a:rPr lang="ko-KR" altLang="en-US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 토대 쌓기</a:t>
            </a:r>
            <a:endParaRPr kumimoji="0" lang="en-US" altLang="en-US" sz="60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삼성긴고딕OTF Medium"/>
              <a:ea typeface="삼성긴고딕OTF Medium"/>
            </a:endParaRPr>
          </a:p>
        </p:txBody>
      </p:sp>
    </p:spTree>
    <p:extLst>
      <p:ext uri="{BB962C8B-B14F-4D97-AF65-F5344CB8AC3E}">
        <p14:creationId xmlns:p14="http://schemas.microsoft.com/office/powerpoint/2010/main" val="959171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187728" y="2071676"/>
            <a:ext cx="9443239" cy="148117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프로젝트에 필수적인 요소는 아니다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그렇지만 오늘은 한번 포함해서 해보자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가장 </a:t>
            </a:r>
            <a:r>
              <a:rPr lang="ko-KR" altLang="en-US" dirty="0" err="1" smtClean="0"/>
              <a:t>사랑받는</a:t>
            </a:r>
            <a:r>
              <a:rPr lang="ko-KR" altLang="en-US" dirty="0" smtClean="0"/>
              <a:t> 언어 </a:t>
            </a:r>
            <a:r>
              <a:rPr lang="en-US" altLang="ko-KR" dirty="0" smtClean="0"/>
              <a:t>2</a:t>
            </a:r>
            <a:r>
              <a:rPr lang="ko-KR" altLang="en-US" dirty="0" smtClean="0"/>
              <a:t>위</a:t>
            </a:r>
            <a:endParaRPr lang="ko-KR" altLang="en-US" dirty="0"/>
          </a:p>
        </p:txBody>
      </p:sp>
      <p:pic>
        <p:nvPicPr>
          <p:cNvPr id="2050" name="Picture 2" descr="https://blog.kakaocdn.net/dn/duOYqs/btqV2VJsBsI/RoXwMzMcWXWdfOA4T8As20/im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" b="46088"/>
          <a:stretch/>
        </p:blipFill>
        <p:spPr bwMode="auto">
          <a:xfrm>
            <a:off x="734800" y="1690879"/>
            <a:ext cx="10663620" cy="450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0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849458" y="1771004"/>
            <a:ext cx="10490811" cy="2271158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153546" y="2138434"/>
            <a:ext cx="9443239" cy="203132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프로젝트에 필수적인 요소는 아니다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그렇지만 오늘은 한번 포함해서 해보자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React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에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Server Side Rendering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을 가능하게 해주는 라이브러리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Next.js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26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849458" y="1771003"/>
            <a:ext cx="5730804" cy="4014499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042451" y="2246213"/>
            <a:ext cx="5025063" cy="30469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CSR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은 화면이 로드 된 이후에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JavaScript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코드에 따라서 </a:t>
            </a:r>
            <a:r>
              <a:rPr lang="ko-KR" altLang="en-US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렌더링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되는 방식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검색엔진 </a:t>
            </a:r>
            <a:r>
              <a:rPr lang="ko-KR" altLang="en-US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봇은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언제 </a:t>
            </a:r>
            <a:r>
              <a:rPr lang="ko-KR" altLang="en-US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렌더링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될 지 예측하지 못하고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제대로 페이지를 분석하지 못한다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검색의 상위 결과를 차지할 수 없다는 점은 대부분의 서비스에서 치명적인 문제가 된다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다시 </a:t>
            </a:r>
            <a:r>
              <a:rPr lang="en-US" altLang="ko-KR" dirty="0" smtClean="0"/>
              <a:t>SSR</a:t>
            </a:r>
            <a:r>
              <a:rPr lang="ko-KR" altLang="en-US" dirty="0" smtClean="0"/>
              <a:t>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954" y="1495546"/>
            <a:ext cx="2903433" cy="454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6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오늘 해야 하는 것</a:t>
            </a:r>
            <a:endParaRPr lang="ko-KR" altLang="en-US" dirty="0"/>
          </a:p>
        </p:txBody>
      </p:sp>
      <p:pic>
        <p:nvPicPr>
          <p:cNvPr id="3076" name="Picture 4" descr="https://s3.us-west-2.amazonaws.com/secure.notion-static.com/03da1f39-ccc1-4589-862f-486ab74df18e/Untitled.png?X-Amz-Algorithm=AWS4-HMAC-SHA256&amp;X-Amz-Content-Sha256=UNSIGNED-PAYLOAD&amp;X-Amz-Credential=AKIAT73L2G45EIPT3X45%2F20211208%2Fus-west-2%2Fs3%2Faws4_request&amp;X-Amz-Date=20211208T055624Z&amp;X-Amz-Expires=86400&amp;X-Amz-Signature=5455c3a448a62a5b8eff710b515c928c74100cc3cadab016167e380ec7b83e19&amp;X-Amz-SignedHeaders=host&amp;response-content-disposition=filename%20%3D%22Untitled.png%22&amp;x-id=GetOb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58" y="1630027"/>
            <a:ext cx="7314800" cy="472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37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849458" y="1771004"/>
            <a:ext cx="10490811" cy="2809542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153546" y="2138435"/>
            <a:ext cx="9443239" cy="203132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오늘 안에 과제를 할 시간은 충분할 것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시작하기에 앞서서 공식 문서를 천천히 읽어보자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모든 내용을 하루 만에 다 이해할 수는 없다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천천히 </a:t>
            </a:r>
            <a:r>
              <a:rPr lang="ko-KR" altLang="en-US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튜토리얼의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흐름을 따라가보면 된다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교과서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공식 문서</a:t>
            </a:r>
            <a:r>
              <a:rPr lang="en-US" altLang="ko-KR" dirty="0" smtClean="0"/>
              <a:t>) </a:t>
            </a:r>
            <a:r>
              <a:rPr lang="ko-KR" altLang="en-US" dirty="0" smtClean="0"/>
              <a:t>펴라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560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849458" y="1771004"/>
            <a:ext cx="10490811" cy="2681355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127909" y="2027340"/>
            <a:ext cx="9443239" cy="203132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OS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에 관계 없이 </a:t>
            </a:r>
            <a:r>
              <a:rPr lang="ko-KR" altLang="en-US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쉘을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사용할 수 있는 환경을 구성해보자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리눅스도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좋고 윈도우 환경도 괜찮음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git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bash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나 </a:t>
            </a:r>
            <a:r>
              <a:rPr lang="ko-KR" altLang="en-US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파워쉘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같은 것들을 활용해보자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이미 깔려있는 경우에는 추가 설치가 필요 없다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쉘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  <p:pic>
        <p:nvPicPr>
          <p:cNvPr id="6146" name="Picture 2" descr="Windows 사용자를 위한 Git Bash 설정. 배경색 변경부터 bash 파일을 이용한 커스터마이징(자동 완성, 변경… | by  Bora Lee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4637180"/>
            <a:ext cx="1751923" cy="175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Windows PowerShell] 기본 명령어 정리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238" y="4889261"/>
            <a:ext cx="3940410" cy="1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38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849458" y="1771005"/>
            <a:ext cx="10490811" cy="2142970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127909" y="2059066"/>
            <a:ext cx="9443239" cy="152349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프로젝트 구동을 위해서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node.js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를 설치해본다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쉘에서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node --version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명령어를 통해서 설치 여부와 현재 버전을 확인 가능하다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되도록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LTS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버전을 설치해야 충돌이 적다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04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Create Next App(--</a:t>
            </a:r>
            <a:r>
              <a:rPr lang="en-US" altLang="ko-KR" dirty="0" err="1" smtClean="0"/>
              <a:t>ts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67" y="1741562"/>
            <a:ext cx="8097229" cy="27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2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Create Next App 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99" y="1709691"/>
            <a:ext cx="3799052" cy="215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5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Work like a charm!</a:t>
            </a:r>
            <a:endParaRPr lang="ko-KR" altLang="en-US" dirty="0"/>
          </a:p>
        </p:txBody>
      </p:sp>
      <p:pic>
        <p:nvPicPr>
          <p:cNvPr id="7170" name="Picture 2" descr="https://s3.us-west-2.amazonaws.com/secure.notion-static.com/03da1f39-ccc1-4589-862f-486ab74df18e/Untitled.png?X-Amz-Algorithm=AWS4-HMAC-SHA256&amp;X-Amz-Content-Sha256=UNSIGNED-PAYLOAD&amp;X-Amz-Credential=AKIAT73L2G45EIPT3X45%2F20211208%2Fus-west-2%2Fs3%2Faws4_request&amp;X-Amz-Date=20211208T055624Z&amp;X-Amz-Expires=86400&amp;X-Amz-Signature=5455c3a448a62a5b8eff710b515c928c74100cc3cadab016167e380ec7b83e19&amp;X-Amz-SignedHeaders=host&amp;response-content-disposition=filename%20%3D%22Untitled.png%22&amp;x-id=GetOb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48" y="1583122"/>
            <a:ext cx="7256971" cy="469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07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849458" y="1771003"/>
            <a:ext cx="10490811" cy="4014499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187728" y="2050516"/>
            <a:ext cx="9443239" cy="152349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Create Next App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을 이용해서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React + </a:t>
            </a:r>
            <a:r>
              <a:rPr lang="en-US" altLang="ko-KR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TypeScript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+ Next.js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환경을 구축해보자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앞으로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2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학기 프로젝트에서 사용할 </a:t>
            </a:r>
            <a:r>
              <a:rPr lang="ko-KR" altLang="en-US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프론트엔드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프로젝트의 토대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React + </a:t>
            </a:r>
            <a:r>
              <a:rPr lang="en-US" altLang="ko-KR" dirty="0" err="1" smtClean="0"/>
              <a:t>TypeScript</a:t>
            </a:r>
            <a:r>
              <a:rPr lang="en-US" altLang="ko-KR" dirty="0" smtClean="0"/>
              <a:t> + Next.js</a:t>
            </a:r>
            <a:endParaRPr lang="ko-KR" altLang="en-US" dirty="0"/>
          </a:p>
        </p:txBody>
      </p:sp>
      <p:pic>
        <p:nvPicPr>
          <p:cNvPr id="1026" name="Picture 2" descr="리액트 (웹 프레임워크) - 위키백과, 우리 모두의 백과사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58" y="2923589"/>
            <a:ext cx="3793235" cy="267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한눈에 보는 타입스크립트(updated) | HEROP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976" y="3072449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ext.js 라우팅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116" y="3167552"/>
            <a:ext cx="3656502" cy="219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628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이게 끝인가요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11266" name="Picture 2" descr="이제 시작입니다 - YES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67" y="1709159"/>
            <a:ext cx="3083281" cy="456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55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IDE</a:t>
            </a:r>
            <a:r>
              <a:rPr lang="ko-KR" altLang="en-US" dirty="0" smtClean="0"/>
              <a:t>로 프로젝트를 열어봅시다</a:t>
            </a:r>
            <a:endParaRPr lang="ko-KR" altLang="en-US" dirty="0"/>
          </a:p>
        </p:txBody>
      </p:sp>
      <p:pic>
        <p:nvPicPr>
          <p:cNvPr id="13314" name="Picture 2" descr="https://s3.us-west-2.amazonaws.com/secure.notion-static.com/b33b6a2d-3fb7-4f06-a769-3ece7176d3a1/Untitled.png?X-Amz-Algorithm=AWS4-HMAC-SHA256&amp;X-Amz-Content-Sha256=UNSIGNED-PAYLOAD&amp;X-Amz-Credential=AKIAT73L2G45EIPT3X45%2F20211208%2Fus-west-2%2Fs3%2Faws4_request&amp;X-Amz-Date=20211208T063034Z&amp;X-Amz-Expires=86400&amp;X-Amz-Signature=88b3217dc92867317545d15c821f7ef6f5554bda17d9fca3466c9fd67255a5c0&amp;X-Amz-SignedHeaders=host&amp;response-content-disposition=filename%20%3D%22Untitled.png%22&amp;x-id=GetOb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04" y="2116968"/>
            <a:ext cx="7697277" cy="344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83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849458" y="1771004"/>
            <a:ext cx="10490811" cy="3219739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102272" y="2038345"/>
            <a:ext cx="9443239" cy="2539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DE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를 활용해서 프로젝트 폴더를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열어봅니다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운이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좋다면 아무런 오류 없이 동작할 수도 있겠지만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많은 경우에는 오류에 직면하게 될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것입니다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IDE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에서 프로젝트를 편집하고 실행할 수 있도록 프로젝트 설정을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변경합니다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굉장히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심플한 프로젝트의 폴더 구조를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살펴봅니다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IDE</a:t>
            </a:r>
            <a:r>
              <a:rPr lang="ko-KR" altLang="en-US" dirty="0" smtClean="0"/>
              <a:t>로 프로젝트를 열어봅시다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714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849458" y="1771005"/>
            <a:ext cx="10490811" cy="2800996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102272" y="2177000"/>
            <a:ext cx="9443239" cy="198900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이제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next.js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의 바다로 나아갈 준비는 다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되었습니다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공식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문서의 </a:t>
            </a:r>
            <a:r>
              <a:rPr lang="ko-KR" altLang="en-US" sz="2200" b="1" kern="0" spc="-151" dirty="0" err="1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튜토리얼과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예제들을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따라 하면서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하나하나 필요한 것들을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익혀봅시다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어디서부터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시작해야 할 지 막막하다면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Router(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  <a:hlinkClick r:id="rId3"/>
              </a:rPr>
              <a:t>https://nextjs.org/docs/api-reference/next/router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)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부터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!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공식 문서를 따라가보자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296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질문 있으신 분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14338" name="Picture 2" descr="왜 수업 시간에 학생들은 잘 질문하지 않을까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57" y="2150647"/>
            <a:ext cx="7680918" cy="360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83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849458" y="1771004"/>
            <a:ext cx="10490811" cy="2929184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144999" y="2176683"/>
            <a:ext cx="9443239" cy="198900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공식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문서를 보면서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React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의 기본 개념과 철학을 익힌다</a:t>
            </a: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next.js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를 공부하면서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SSR(Server Side Rendering)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의 중요성을 익힌다</a:t>
            </a: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TypeScript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를 사용하면서 </a:t>
            </a:r>
            <a:r>
              <a:rPr lang="ko-KR" altLang="en-US" sz="2200" b="1" kern="0" spc="-151" dirty="0" err="1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프론트엔드의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정적 타입 문법을 사용해본다</a:t>
            </a: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개발에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필요한 환경을 구축해보고 기초적인 </a:t>
            </a:r>
            <a:r>
              <a:rPr lang="ko-KR" altLang="en-US" sz="2200" b="1" kern="0" spc="-151" dirty="0" err="1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쉘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사용법을 익힌다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534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849458" y="1771003"/>
            <a:ext cx="10490811" cy="4014499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170637" y="2000842"/>
            <a:ext cx="9443239" cy="35548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React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는 사용자 인터페이스를 만들기 위한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JavaScript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라이브러리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국내에서는 이미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Angular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나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Vue.js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보다 시장 지배적인 위치를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차지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대부분의 개발 회사에서는 </a:t>
            </a:r>
            <a:r>
              <a:rPr lang="ko-KR" altLang="en-US" sz="2200" b="1" kern="0" spc="-151" dirty="0" err="1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프론트엔드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개발을 위해서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React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를 선택하는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분위기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취업을 준비하는 입장에서는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React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를 하지 않을 이유가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없다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React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는 </a:t>
            </a:r>
            <a:r>
              <a:rPr lang="ko-KR" altLang="en-US" sz="2200" b="1" kern="0" spc="-151" dirty="0" err="1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입문자에게는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학습의 난이도가 있는 편이지만 공식 문서를 학습하면서 천천히 따라간다면 프로젝트에 </a:t>
            </a:r>
            <a:r>
              <a:rPr lang="ko-KR" altLang="en-US" sz="2200" b="1" kern="0" spc="-151" dirty="0" err="1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사용할만큼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이해하는 것이 충분히 가능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</a:t>
            </a:r>
            <a:r>
              <a:rPr lang="en-US" altLang="ko-KR" dirty="0" smtClean="0"/>
              <a:t>React</a:t>
            </a:r>
            <a:r>
              <a:rPr lang="ko-KR" altLang="en-US" dirty="0" smtClean="0"/>
              <a:t>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5765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React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Vue.js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65" y="1469084"/>
            <a:ext cx="8781901" cy="274045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66" y="4209536"/>
            <a:ext cx="9241031" cy="195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0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849459" y="1771003"/>
            <a:ext cx="10379716" cy="2698447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204820" y="2035884"/>
            <a:ext cx="9443239" cy="203132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객체의 대한 제어를 개발자가 하지 않고 프레임워크가 </a:t>
            </a:r>
            <a:r>
              <a:rPr lang="ko-KR" altLang="en-US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제어권을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갖는 것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Vue.js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를 프레임워크로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React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를 라이브러리로 부르는 이유는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Vue.js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의 경우에는 </a:t>
            </a:r>
            <a:r>
              <a:rPr lang="ko-KR" altLang="en-US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제어권이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프레임워크에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Vue.js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에 있고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React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의 경우에는 개발자에게 있기 때문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옳고 그른 것이 아니라 개발의 철학과 사상이 다른 것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제어의 역전</a:t>
            </a:r>
            <a:r>
              <a:rPr lang="en-US" altLang="ko-KR" dirty="0" smtClean="0"/>
              <a:t>(Inversion Of Control)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028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제어의 역전</a:t>
            </a:r>
            <a:r>
              <a:rPr lang="en-US" altLang="ko-KR" dirty="0" smtClean="0"/>
              <a:t>(Inversion Of Control)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4" y="2809919"/>
            <a:ext cx="4582059" cy="15912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288" y="1881943"/>
            <a:ext cx="48672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71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849459" y="1771003"/>
            <a:ext cx="10336986" cy="4014499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144999" y="1940711"/>
            <a:ext cx="9443239" cy="35548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높은 생산성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높은 생산성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그리고 높은 생산성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“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아니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Ctrl + Space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를 하면 어시스트가 된다고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?”</a:t>
            </a: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“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브라우저에서 실행을 안 했는데 오류가 찾아진다고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?”</a:t>
            </a: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“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이 족보 없는 언어에 족보가 생겼다고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?”</a:t>
            </a: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Type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을 개발 단계에서 알 수 있다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low level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의 엄격함을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JavaScript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에도 도입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100%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의 호환성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빠른 학습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</a:t>
            </a:r>
            <a:r>
              <a:rPr lang="en-US" altLang="ko-KR" dirty="0" err="1" smtClean="0"/>
              <a:t>TypeScript</a:t>
            </a:r>
            <a:r>
              <a:rPr lang="ko-KR" altLang="en-US" dirty="0" smtClean="0"/>
              <a:t>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343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849459" y="1771004"/>
            <a:ext cx="10336986" cy="2587352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144999" y="2001704"/>
            <a:ext cx="9443239" cy="203132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let some = ‘0’;</a:t>
            </a: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some = some * 1;</a:t>
            </a: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some = some + ‘0’;</a:t>
            </a: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some = some * 1;  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퀴즈의 정답을 아시는 분은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00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956</Words>
  <Application>Microsoft Office PowerPoint</Application>
  <PresentationFormat>와이드스크린</PresentationFormat>
  <Paragraphs>190</Paragraphs>
  <Slides>24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Malgun Gothic</vt:lpstr>
      <vt:lpstr>Malgun Gothic</vt:lpstr>
      <vt:lpstr>삼성긴고딕 Bold</vt:lpstr>
      <vt:lpstr>삼성긴고딕 Regular</vt:lpstr>
      <vt:lpstr>삼성긴고딕OTF Medium</vt:lpstr>
      <vt:lpstr>Arial</vt:lpstr>
      <vt:lpstr>Wingdings</vt:lpstr>
      <vt:lpstr>1_Office 테마</vt:lpstr>
      <vt:lpstr>PowerPoint 프레젠테이션</vt:lpstr>
      <vt:lpstr>React + TypeScript + Next.js</vt:lpstr>
      <vt:lpstr>학습 목표</vt:lpstr>
      <vt:lpstr>왜 React인가?</vt:lpstr>
      <vt:lpstr>React vs Vue.js</vt:lpstr>
      <vt:lpstr>제어의 역전(Inversion Of Control)</vt:lpstr>
      <vt:lpstr>제어의 역전(Inversion Of Control)</vt:lpstr>
      <vt:lpstr>왜 TypeScript인가?</vt:lpstr>
      <vt:lpstr>퀴즈의 정답을 아시는 분은…</vt:lpstr>
      <vt:lpstr>가장 사랑받는 언어 2위</vt:lpstr>
      <vt:lpstr>Next.js</vt:lpstr>
      <vt:lpstr>왜 다시 SSR인가?</vt:lpstr>
      <vt:lpstr>오늘 해야 하는 것</vt:lpstr>
      <vt:lpstr>교과서(공식 문서) 펴라</vt:lpstr>
      <vt:lpstr>쉘 설치</vt:lpstr>
      <vt:lpstr>node.js 설치</vt:lpstr>
      <vt:lpstr>Create Next App(--ts)</vt:lpstr>
      <vt:lpstr>Create Next App 2</vt:lpstr>
      <vt:lpstr>Work like a charm!</vt:lpstr>
      <vt:lpstr>이게 끝인가요?</vt:lpstr>
      <vt:lpstr>IDE로 프로젝트를 열어봅시다</vt:lpstr>
      <vt:lpstr>IDE로 프로젝트를 열어봅시다</vt:lpstr>
      <vt:lpstr>공식 문서를 따라가보자</vt:lpstr>
      <vt:lpstr>질문 있으신 분?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SSAFY</cp:lastModifiedBy>
  <cp:revision>118</cp:revision>
  <dcterms:created xsi:type="dcterms:W3CDTF">2020-12-09T04:38:54Z</dcterms:created>
  <dcterms:modified xsi:type="dcterms:W3CDTF">2023-06-14T03:21:58Z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C:\Users\multicampus\Desktop\220920_7기 SSAFY 오픈소스 가이드_공지용.pptx</vt:lpwstr>
  </property>
</Properties>
</file>