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9"/>
  </p:notesMasterIdLst>
  <p:sldIdLst>
    <p:sldId id="256" r:id="rId2"/>
    <p:sldId id="377" r:id="rId3"/>
    <p:sldId id="378" r:id="rId4"/>
    <p:sldId id="379" r:id="rId5"/>
    <p:sldId id="380" r:id="rId6"/>
    <p:sldId id="381" r:id="rId7"/>
    <p:sldId id="38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461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  <p15:guide id="9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BBF2"/>
    <a:srgbClr val="129EEC"/>
    <a:srgbClr val="F69E47"/>
    <a:srgbClr val="2DCDE3"/>
    <a:srgbClr val="BCEFFD"/>
    <a:srgbClr val="10100D"/>
    <a:srgbClr val="E89898"/>
    <a:srgbClr val="FEAC40"/>
    <a:srgbClr val="000667"/>
    <a:srgbClr val="FA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2" autoAdjust="0"/>
    <p:restoredTop sz="96456" autoAdjust="0"/>
  </p:normalViewPr>
  <p:slideViewPr>
    <p:cSldViewPr snapToGrid="0" showGuides="1">
      <p:cViewPr varScale="1">
        <p:scale>
          <a:sx n="102" d="100"/>
          <a:sy n="102" d="100"/>
        </p:scale>
        <p:origin x="828" y="114"/>
      </p:cViewPr>
      <p:guideLst>
        <p:guide pos="3840"/>
        <p:guide pos="7469"/>
        <p:guide pos="461"/>
        <p:guide orient="horz" pos="1049"/>
        <p:guide orient="horz" pos="3929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세부</a:t>
            </a:r>
            <a:r>
              <a:rPr lang="ko-KR" altLang="en-US" baseline="0" dirty="0"/>
              <a:t> 스크립트 수정 필요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dirty="0"/>
              <a:t>2</a:t>
            </a:r>
            <a:r>
              <a:rPr lang="ko-KR" altLang="en-US" dirty="0"/>
              <a:t>학기 심화과정 준비를 위한 </a:t>
            </a:r>
            <a:r>
              <a:rPr lang="ko-KR" altLang="en-US" dirty="0" err="1"/>
              <a:t>두번째</a:t>
            </a:r>
            <a:r>
              <a:rPr lang="ko-KR" altLang="en-US" dirty="0"/>
              <a:t> 계절학기가 시작이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515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세부</a:t>
            </a:r>
            <a:r>
              <a:rPr lang="ko-KR" altLang="en-US" baseline="0" dirty="0"/>
              <a:t> 스크립트 수정 필요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dirty="0"/>
              <a:t>2</a:t>
            </a:r>
            <a:r>
              <a:rPr lang="ko-KR" altLang="en-US" dirty="0"/>
              <a:t>학기 심화과정 준비를 위한 </a:t>
            </a:r>
            <a:r>
              <a:rPr lang="ko-KR" altLang="en-US" dirty="0" err="1"/>
              <a:t>두번째</a:t>
            </a:r>
            <a:r>
              <a:rPr lang="ko-KR" altLang="en-US" dirty="0"/>
              <a:t> 계절학기가 시작이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72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세부</a:t>
            </a:r>
            <a:r>
              <a:rPr lang="ko-KR" altLang="en-US" baseline="0" dirty="0"/>
              <a:t> 스크립트 수정 필요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dirty="0"/>
              <a:t>2</a:t>
            </a:r>
            <a:r>
              <a:rPr lang="ko-KR" altLang="en-US" dirty="0"/>
              <a:t>학기 심화과정 준비를 위한 </a:t>
            </a:r>
            <a:r>
              <a:rPr lang="ko-KR" altLang="en-US" dirty="0" err="1"/>
              <a:t>두번째</a:t>
            </a:r>
            <a:r>
              <a:rPr lang="ko-KR" altLang="en-US" dirty="0"/>
              <a:t> 계절학기가 시작이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298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세부</a:t>
            </a:r>
            <a:r>
              <a:rPr lang="ko-KR" altLang="en-US" baseline="0" dirty="0"/>
              <a:t> 스크립트 수정 필요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dirty="0"/>
              <a:t>2</a:t>
            </a:r>
            <a:r>
              <a:rPr lang="ko-KR" altLang="en-US" dirty="0"/>
              <a:t>학기 심화과정 준비를 위한 </a:t>
            </a:r>
            <a:r>
              <a:rPr lang="ko-KR" altLang="en-US" dirty="0" err="1"/>
              <a:t>두번째</a:t>
            </a:r>
            <a:r>
              <a:rPr lang="ko-KR" altLang="en-US" dirty="0"/>
              <a:t> 계절학기가 시작이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246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세부</a:t>
            </a:r>
            <a:r>
              <a:rPr lang="ko-KR" altLang="en-US" baseline="0" dirty="0"/>
              <a:t> 스크립트 수정 필요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dirty="0"/>
              <a:t>2</a:t>
            </a:r>
            <a:r>
              <a:rPr lang="ko-KR" altLang="en-US" dirty="0"/>
              <a:t>학기 심화과정 준비를 위한 </a:t>
            </a:r>
            <a:r>
              <a:rPr lang="ko-KR" altLang="en-US" dirty="0" err="1"/>
              <a:t>두번째</a:t>
            </a:r>
            <a:r>
              <a:rPr lang="ko-KR" altLang="en-US" dirty="0"/>
              <a:t> 계절학기가 시작이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651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세부</a:t>
            </a:r>
            <a:r>
              <a:rPr lang="ko-KR" altLang="en-US" baseline="0" dirty="0"/>
              <a:t> 스크립트 수정 필요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dirty="0"/>
              <a:t>2</a:t>
            </a:r>
            <a:r>
              <a:rPr lang="ko-KR" altLang="en-US" dirty="0"/>
              <a:t>학기 심화과정 준비를 위한 </a:t>
            </a:r>
            <a:r>
              <a:rPr lang="ko-KR" altLang="en-US" dirty="0" err="1"/>
              <a:t>두번째</a:t>
            </a:r>
            <a:r>
              <a:rPr lang="ko-KR" altLang="en-US" dirty="0"/>
              <a:t> 계절학기가 시작이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516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6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7830D4A-3679-EAB2-4802-AE1FBD1C60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  <p:pic>
        <p:nvPicPr>
          <p:cNvPr id="5" name="Google Shape;50;p12">
            <a:extLst>
              <a:ext uri="{FF2B5EF4-FFF2-40B4-BE49-F238E27FC236}">
                <a16:creationId xmlns:a16="http://schemas.microsoft.com/office/drawing/2014/main" id="{430D0CB0-6471-09A7-85FC-31D302DCD83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6D12D6CE-F315-4A4C-E4C8-257EEA4954B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2D77A7-ABFA-BC07-D63C-0CED48B9A731}"/>
              </a:ext>
            </a:extLst>
          </p:cNvPr>
          <p:cNvGrpSpPr/>
          <p:nvPr userDrawn="1"/>
        </p:nvGrpSpPr>
        <p:grpSpPr>
          <a:xfrm>
            <a:off x="342966" y="298378"/>
            <a:ext cx="1016736" cy="720783"/>
            <a:chOff x="1838325" y="493712"/>
            <a:chExt cx="2917888" cy="2068544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C33DDF0-1EC8-C292-7068-E4B15E2CA5AF}"/>
                </a:ext>
              </a:extLst>
            </p:cNvPr>
            <p:cNvSpPr/>
            <p:nvPr/>
          </p:nvSpPr>
          <p:spPr>
            <a:xfrm>
              <a:off x="1838325" y="493712"/>
              <a:ext cx="2917888" cy="2068544"/>
            </a:xfrm>
            <a:custGeom>
              <a:avLst/>
              <a:gdLst>
                <a:gd name="connsiteX0" fmla="*/ 2917889 w 2917888"/>
                <a:gd name="connsiteY0" fmla="*/ 2068544 h 2068544"/>
                <a:gd name="connsiteX1" fmla="*/ 2095119 w 2917888"/>
                <a:gd name="connsiteY1" fmla="*/ 1630585 h 2068544"/>
                <a:gd name="connsiteX2" fmla="*/ 2091500 w 2917888"/>
                <a:gd name="connsiteY2" fmla="*/ 1630585 h 2068544"/>
                <a:gd name="connsiteX3" fmla="*/ 2091500 w 2917888"/>
                <a:gd name="connsiteY3" fmla="*/ 0 h 2068544"/>
                <a:gd name="connsiteX4" fmla="*/ 0 w 2917888"/>
                <a:gd name="connsiteY4" fmla="*/ 0 h 2068544"/>
                <a:gd name="connsiteX5" fmla="*/ 0 w 2917888"/>
                <a:gd name="connsiteY5" fmla="*/ 1631537 h 2068544"/>
                <a:gd name="connsiteX6" fmla="*/ 1905 w 2917888"/>
                <a:gd name="connsiteY6" fmla="*/ 1631537 h 2068544"/>
                <a:gd name="connsiteX7" fmla="*/ 822770 w 2917888"/>
                <a:gd name="connsiteY7" fmla="*/ 2068544 h 2068544"/>
                <a:gd name="connsiteX8" fmla="*/ 2917889 w 2917888"/>
                <a:gd name="connsiteY8" fmla="*/ 2068544 h 20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7888" h="2068544">
                  <a:moveTo>
                    <a:pt x="2917889" y="2068544"/>
                  </a:moveTo>
                  <a:lnTo>
                    <a:pt x="2095119" y="1630585"/>
                  </a:lnTo>
                  <a:lnTo>
                    <a:pt x="2091500" y="1630585"/>
                  </a:lnTo>
                  <a:lnTo>
                    <a:pt x="2091500" y="0"/>
                  </a:lnTo>
                  <a:lnTo>
                    <a:pt x="0" y="0"/>
                  </a:lnTo>
                  <a:lnTo>
                    <a:pt x="0" y="1631537"/>
                  </a:lnTo>
                  <a:lnTo>
                    <a:pt x="1905" y="1631537"/>
                  </a:lnTo>
                  <a:lnTo>
                    <a:pt x="822770" y="2068544"/>
                  </a:lnTo>
                  <a:lnTo>
                    <a:pt x="2917889" y="206854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F3E21DA-571C-C52E-4CE8-ABD27EBBC452}"/>
                </a:ext>
              </a:extLst>
            </p:cNvPr>
            <p:cNvSpPr/>
            <p:nvPr/>
          </p:nvSpPr>
          <p:spPr>
            <a:xfrm>
              <a:off x="2051780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3A24CC-0BD1-FB17-8DCC-F2AFBB5A5963}"/>
                </a:ext>
              </a:extLst>
            </p:cNvPr>
            <p:cNvSpPr/>
            <p:nvPr/>
          </p:nvSpPr>
          <p:spPr>
            <a:xfrm>
              <a:off x="2233517" y="689355"/>
              <a:ext cx="187070" cy="207835"/>
            </a:xfrm>
            <a:custGeom>
              <a:avLst/>
              <a:gdLst>
                <a:gd name="connsiteX0" fmla="*/ 74009 w 187070"/>
                <a:gd name="connsiteY0" fmla="*/ 0 h 207835"/>
                <a:gd name="connsiteX1" fmla="*/ 113062 w 187070"/>
                <a:gd name="connsiteY1" fmla="*/ 0 h 207835"/>
                <a:gd name="connsiteX2" fmla="*/ 187071 w 187070"/>
                <a:gd name="connsiteY2" fmla="*/ 207836 h 207835"/>
                <a:gd name="connsiteX3" fmla="*/ 146685 w 187070"/>
                <a:gd name="connsiteY3" fmla="*/ 207836 h 207835"/>
                <a:gd name="connsiteX4" fmla="*/ 133826 w 187070"/>
                <a:gd name="connsiteY4" fmla="*/ 170783 h 207835"/>
                <a:gd name="connsiteX5" fmla="*/ 53245 w 187070"/>
                <a:gd name="connsiteY5" fmla="*/ 170783 h 207835"/>
                <a:gd name="connsiteX6" fmla="*/ 40386 w 187070"/>
                <a:gd name="connsiteY6" fmla="*/ 207836 h 207835"/>
                <a:gd name="connsiteX7" fmla="*/ 0 w 187070"/>
                <a:gd name="connsiteY7" fmla="*/ 207836 h 207835"/>
                <a:gd name="connsiteX8" fmla="*/ 74009 w 187070"/>
                <a:gd name="connsiteY8" fmla="*/ 0 h 207835"/>
                <a:gd name="connsiteX9" fmla="*/ 66294 w 187070"/>
                <a:gd name="connsiteY9" fmla="*/ 133826 h 207835"/>
                <a:gd name="connsiteX10" fmla="*/ 120967 w 187070"/>
                <a:gd name="connsiteY10" fmla="*/ 133826 h 207835"/>
                <a:gd name="connsiteX11" fmla="*/ 93631 w 187070"/>
                <a:gd name="connsiteY11" fmla="*/ 54959 h 207835"/>
                <a:gd name="connsiteX12" fmla="*/ 66294 w 187070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0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7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97FDB51-9E4E-1373-8748-61D9542A99FA}"/>
                </a:ext>
              </a:extLst>
            </p:cNvPr>
            <p:cNvSpPr/>
            <p:nvPr/>
          </p:nvSpPr>
          <p:spPr>
            <a:xfrm>
              <a:off x="2436780" y="689355"/>
              <a:ext cx="203739" cy="207930"/>
            </a:xfrm>
            <a:custGeom>
              <a:avLst/>
              <a:gdLst>
                <a:gd name="connsiteX0" fmla="*/ 0 w 203739"/>
                <a:gd name="connsiteY0" fmla="*/ 0 h 207930"/>
                <a:gd name="connsiteX1" fmla="*/ 38481 w 203739"/>
                <a:gd name="connsiteY1" fmla="*/ 0 h 207930"/>
                <a:gd name="connsiteX2" fmla="*/ 101441 w 203739"/>
                <a:gd name="connsiteY2" fmla="*/ 87439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5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0" y="0"/>
                  </a:moveTo>
                  <a:lnTo>
                    <a:pt x="38481" y="0"/>
                  </a:lnTo>
                  <a:lnTo>
                    <a:pt x="101441" y="87439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5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3AABAC5-2AEF-132D-DD79-8B783368EE1B}"/>
                </a:ext>
              </a:extLst>
            </p:cNvPr>
            <p:cNvSpPr/>
            <p:nvPr/>
          </p:nvSpPr>
          <p:spPr>
            <a:xfrm>
              <a:off x="2652902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4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3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5D90E20-41F6-CEE1-533E-69E30BEFF7F9}"/>
                </a:ext>
              </a:extLst>
            </p:cNvPr>
            <p:cNvSpPr/>
            <p:nvPr/>
          </p:nvSpPr>
          <p:spPr>
            <a:xfrm>
              <a:off x="2824162" y="689355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3 w 149923"/>
                <a:gd name="connsiteY7" fmla="*/ 0 h 210692"/>
                <a:gd name="connsiteX8" fmla="*/ 149923 w 149923"/>
                <a:gd name="connsiteY8" fmla="*/ 136112 h 210692"/>
                <a:gd name="connsiteX9" fmla="*/ 75057 w 149923"/>
                <a:gd name="connsiteY9" fmla="*/ 210693 h 210692"/>
                <a:gd name="connsiteX10" fmla="*/ 190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3" y="0"/>
                  </a:lnTo>
                  <a:lnTo>
                    <a:pt x="149923" y="136112"/>
                  </a:lnTo>
                  <a:cubicBezTo>
                    <a:pt x="149923" y="185071"/>
                    <a:pt x="118015" y="210693"/>
                    <a:pt x="75057" y="210693"/>
                  </a:cubicBezTo>
                  <a:cubicBezTo>
                    <a:pt x="32099" y="210693"/>
                    <a:pt x="190" y="185071"/>
                    <a:pt x="190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5E571B4-0B21-C8F2-4DDF-95B7C12336DB}"/>
                </a:ext>
              </a:extLst>
            </p:cNvPr>
            <p:cNvSpPr/>
            <p:nvPr/>
          </p:nvSpPr>
          <p:spPr>
            <a:xfrm>
              <a:off x="2997517" y="689355"/>
              <a:ext cx="172593" cy="207835"/>
            </a:xfrm>
            <a:custGeom>
              <a:avLst/>
              <a:gdLst>
                <a:gd name="connsiteX0" fmla="*/ 0 w 172593"/>
                <a:gd name="connsiteY0" fmla="*/ 0 h 207835"/>
                <a:gd name="connsiteX1" fmla="*/ 43815 w 172593"/>
                <a:gd name="connsiteY1" fmla="*/ 0 h 207835"/>
                <a:gd name="connsiteX2" fmla="*/ 133826 w 172593"/>
                <a:gd name="connsiteY2" fmla="*/ 141542 h 207835"/>
                <a:gd name="connsiteX3" fmla="*/ 133826 w 172593"/>
                <a:gd name="connsiteY3" fmla="*/ 0 h 207835"/>
                <a:gd name="connsiteX4" fmla="*/ 172593 w 172593"/>
                <a:gd name="connsiteY4" fmla="*/ 0 h 207835"/>
                <a:gd name="connsiteX5" fmla="*/ 172593 w 172593"/>
                <a:gd name="connsiteY5" fmla="*/ 207836 h 207835"/>
                <a:gd name="connsiteX6" fmla="*/ 131350 w 172593"/>
                <a:gd name="connsiteY6" fmla="*/ 207836 h 207835"/>
                <a:gd name="connsiteX7" fmla="*/ 38862 w 172593"/>
                <a:gd name="connsiteY7" fmla="*/ 61817 h 207835"/>
                <a:gd name="connsiteX8" fmla="*/ 38862 w 172593"/>
                <a:gd name="connsiteY8" fmla="*/ 207836 h 207835"/>
                <a:gd name="connsiteX9" fmla="*/ 95 w 172593"/>
                <a:gd name="connsiteY9" fmla="*/ 207836 h 207835"/>
                <a:gd name="connsiteX10" fmla="*/ 95 w 172593"/>
                <a:gd name="connsiteY10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593" h="207835">
                  <a:moveTo>
                    <a:pt x="0" y="0"/>
                  </a:moveTo>
                  <a:lnTo>
                    <a:pt x="43815" y="0"/>
                  </a:lnTo>
                  <a:lnTo>
                    <a:pt x="133826" y="141542"/>
                  </a:lnTo>
                  <a:lnTo>
                    <a:pt x="133826" y="0"/>
                  </a:lnTo>
                  <a:lnTo>
                    <a:pt x="172593" y="0"/>
                  </a:lnTo>
                  <a:lnTo>
                    <a:pt x="172593" y="207836"/>
                  </a:lnTo>
                  <a:lnTo>
                    <a:pt x="131350" y="207836"/>
                  </a:lnTo>
                  <a:lnTo>
                    <a:pt x="38862" y="61817"/>
                  </a:lnTo>
                  <a:lnTo>
                    <a:pt x="38862" y="207836"/>
                  </a:lnTo>
                  <a:lnTo>
                    <a:pt x="95" y="20783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24BAD0B-AEC7-A38E-B5C8-51BF9FEDE886}"/>
                </a:ext>
              </a:extLst>
            </p:cNvPr>
            <p:cNvSpPr/>
            <p:nvPr/>
          </p:nvSpPr>
          <p:spPr>
            <a:xfrm>
              <a:off x="3188398" y="686593"/>
              <a:ext cx="209550" cy="213360"/>
            </a:xfrm>
            <a:custGeom>
              <a:avLst/>
              <a:gdLst>
                <a:gd name="connsiteX0" fmla="*/ 0 w 209550"/>
                <a:gd name="connsiteY0" fmla="*/ 106775 h 213360"/>
                <a:gd name="connsiteX1" fmla="*/ 106204 w 209550"/>
                <a:gd name="connsiteY1" fmla="*/ 0 h 213360"/>
                <a:gd name="connsiteX2" fmla="*/ 200692 w 209550"/>
                <a:gd name="connsiteY2" fmla="*/ 53245 h 213360"/>
                <a:gd name="connsiteX3" fmla="*/ 166497 w 209550"/>
                <a:gd name="connsiteY3" fmla="*/ 73724 h 213360"/>
                <a:gd name="connsiteX4" fmla="*/ 106394 w 209550"/>
                <a:gd name="connsiteY4" fmla="*/ 37529 h 213360"/>
                <a:gd name="connsiteX5" fmla="*/ 38386 w 209550"/>
                <a:gd name="connsiteY5" fmla="*/ 106680 h 213360"/>
                <a:gd name="connsiteX6" fmla="*/ 107823 w 209550"/>
                <a:gd name="connsiteY6" fmla="*/ 175831 h 213360"/>
                <a:gd name="connsiteX7" fmla="*/ 167926 w 209550"/>
                <a:gd name="connsiteY7" fmla="*/ 130874 h 213360"/>
                <a:gd name="connsiteX8" fmla="*/ 101632 w 209550"/>
                <a:gd name="connsiteY8" fmla="*/ 130874 h 213360"/>
                <a:gd name="connsiteX9" fmla="*/ 101632 w 209550"/>
                <a:gd name="connsiteY9" fmla="*/ 93821 h 213360"/>
                <a:gd name="connsiteX10" fmla="*/ 209550 w 209550"/>
                <a:gd name="connsiteY10" fmla="*/ 93821 h 213360"/>
                <a:gd name="connsiteX11" fmla="*/ 209550 w 209550"/>
                <a:gd name="connsiteY11" fmla="*/ 109156 h 213360"/>
                <a:gd name="connsiteX12" fmla="*/ 107918 w 209550"/>
                <a:gd name="connsiteY12" fmla="*/ 213360 h 213360"/>
                <a:gd name="connsiteX13" fmla="*/ 0 w 209550"/>
                <a:gd name="connsiteY13" fmla="*/ 10658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213360">
                  <a:moveTo>
                    <a:pt x="0" y="106775"/>
                  </a:moveTo>
                  <a:cubicBezTo>
                    <a:pt x="0" y="47530"/>
                    <a:pt x="44672" y="0"/>
                    <a:pt x="106204" y="0"/>
                  </a:cubicBezTo>
                  <a:cubicBezTo>
                    <a:pt x="149161" y="0"/>
                    <a:pt x="183071" y="21907"/>
                    <a:pt x="200692" y="53245"/>
                  </a:cubicBezTo>
                  <a:lnTo>
                    <a:pt x="166497" y="73724"/>
                  </a:lnTo>
                  <a:cubicBezTo>
                    <a:pt x="153734" y="50102"/>
                    <a:pt x="133731" y="37529"/>
                    <a:pt x="106394" y="37529"/>
                  </a:cubicBezTo>
                  <a:cubicBezTo>
                    <a:pt x="67627" y="37529"/>
                    <a:pt x="38386" y="68866"/>
                    <a:pt x="38386" y="106680"/>
                  </a:cubicBezTo>
                  <a:cubicBezTo>
                    <a:pt x="38386" y="144494"/>
                    <a:pt x="67437" y="175831"/>
                    <a:pt x="107823" y="175831"/>
                  </a:cubicBezTo>
                  <a:cubicBezTo>
                    <a:pt x="138875" y="175831"/>
                    <a:pt x="160496" y="158210"/>
                    <a:pt x="167926" y="130874"/>
                  </a:cubicBezTo>
                  <a:lnTo>
                    <a:pt x="101632" y="130874"/>
                  </a:lnTo>
                  <a:lnTo>
                    <a:pt x="101632" y="93821"/>
                  </a:lnTo>
                  <a:lnTo>
                    <a:pt x="209550" y="93821"/>
                  </a:lnTo>
                  <a:lnTo>
                    <a:pt x="209550" y="109156"/>
                  </a:lnTo>
                  <a:cubicBezTo>
                    <a:pt x="209550" y="165259"/>
                    <a:pt x="170021" y="213360"/>
                    <a:pt x="107918" y="213360"/>
                  </a:cubicBezTo>
                  <a:cubicBezTo>
                    <a:pt x="45815" y="213360"/>
                    <a:pt x="0" y="164116"/>
                    <a:pt x="0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17BA90E-BEB1-670D-EDA3-E4165292F8E1}"/>
                </a:ext>
              </a:extLst>
            </p:cNvPr>
            <p:cNvSpPr/>
            <p:nvPr/>
          </p:nvSpPr>
          <p:spPr>
            <a:xfrm>
              <a:off x="2051780" y="961389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4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6"/>
                    <a:pt x="62198" y="176594"/>
                    <a:pt x="80963" y="176594"/>
                  </a:cubicBezTo>
                  <a:cubicBezTo>
                    <a:pt x="101441" y="176594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4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5A7A646-4AC3-A09E-8291-B2CB68A23E48}"/>
                </a:ext>
              </a:extLst>
            </p:cNvPr>
            <p:cNvSpPr/>
            <p:nvPr/>
          </p:nvSpPr>
          <p:spPr>
            <a:xfrm>
              <a:off x="2243042" y="964342"/>
              <a:ext cx="282701" cy="207835"/>
            </a:xfrm>
            <a:custGeom>
              <a:avLst/>
              <a:gdLst>
                <a:gd name="connsiteX0" fmla="*/ 0 w 282701"/>
                <a:gd name="connsiteY0" fmla="*/ 0 h 207835"/>
                <a:gd name="connsiteX1" fmla="*/ 40386 w 282701"/>
                <a:gd name="connsiteY1" fmla="*/ 0 h 207835"/>
                <a:gd name="connsiteX2" fmla="*/ 79629 w 282701"/>
                <a:gd name="connsiteY2" fmla="*/ 145447 h 207835"/>
                <a:gd name="connsiteX3" fmla="*/ 123158 w 282701"/>
                <a:gd name="connsiteY3" fmla="*/ 0 h 207835"/>
                <a:gd name="connsiteX4" fmla="*/ 161353 w 282701"/>
                <a:gd name="connsiteY4" fmla="*/ 0 h 207835"/>
                <a:gd name="connsiteX5" fmla="*/ 204597 w 282701"/>
                <a:gd name="connsiteY5" fmla="*/ 144970 h 207835"/>
                <a:gd name="connsiteX6" fmla="*/ 243649 w 282701"/>
                <a:gd name="connsiteY6" fmla="*/ 0 h 207835"/>
                <a:gd name="connsiteX7" fmla="*/ 282702 w 282701"/>
                <a:gd name="connsiteY7" fmla="*/ 0 h 207835"/>
                <a:gd name="connsiteX8" fmla="*/ 224028 w 282701"/>
                <a:gd name="connsiteY8" fmla="*/ 207836 h 207835"/>
                <a:gd name="connsiteX9" fmla="*/ 185547 w 282701"/>
                <a:gd name="connsiteY9" fmla="*/ 207836 h 207835"/>
                <a:gd name="connsiteX10" fmla="*/ 142018 w 282701"/>
                <a:gd name="connsiteY10" fmla="*/ 61246 h 207835"/>
                <a:gd name="connsiteX11" fmla="*/ 98489 w 282701"/>
                <a:gd name="connsiteY11" fmla="*/ 207836 h 207835"/>
                <a:gd name="connsiteX12" fmla="*/ 59245 w 282701"/>
                <a:gd name="connsiteY12" fmla="*/ 207836 h 207835"/>
                <a:gd name="connsiteX13" fmla="*/ 0 w 282701"/>
                <a:gd name="connsiteY13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01" h="207835">
                  <a:moveTo>
                    <a:pt x="0" y="0"/>
                  </a:moveTo>
                  <a:lnTo>
                    <a:pt x="40386" y="0"/>
                  </a:lnTo>
                  <a:lnTo>
                    <a:pt x="79629" y="145447"/>
                  </a:lnTo>
                  <a:lnTo>
                    <a:pt x="123158" y="0"/>
                  </a:lnTo>
                  <a:lnTo>
                    <a:pt x="161353" y="0"/>
                  </a:lnTo>
                  <a:lnTo>
                    <a:pt x="204597" y="144970"/>
                  </a:lnTo>
                  <a:lnTo>
                    <a:pt x="243649" y="0"/>
                  </a:lnTo>
                  <a:lnTo>
                    <a:pt x="282702" y="0"/>
                  </a:lnTo>
                  <a:lnTo>
                    <a:pt x="224028" y="207836"/>
                  </a:lnTo>
                  <a:lnTo>
                    <a:pt x="185547" y="207836"/>
                  </a:lnTo>
                  <a:lnTo>
                    <a:pt x="142018" y="61246"/>
                  </a:lnTo>
                  <a:lnTo>
                    <a:pt x="98489" y="207836"/>
                  </a:lnTo>
                  <a:lnTo>
                    <a:pt x="59245" y="207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1ADEF8D-7F02-1FE5-D6F3-36344E6CF79F}"/>
                </a:ext>
              </a:extLst>
            </p:cNvPr>
            <p:cNvSpPr/>
            <p:nvPr/>
          </p:nvSpPr>
          <p:spPr>
            <a:xfrm>
              <a:off x="2034825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D5A9307-7ABD-93BE-E72C-0BD1DADF367D}"/>
                </a:ext>
              </a:extLst>
            </p:cNvPr>
            <p:cNvSpPr/>
            <p:nvPr/>
          </p:nvSpPr>
          <p:spPr>
            <a:xfrm>
              <a:off x="2233517" y="1236471"/>
              <a:ext cx="201072" cy="213359"/>
            </a:xfrm>
            <a:custGeom>
              <a:avLst/>
              <a:gdLst>
                <a:gd name="connsiteX0" fmla="*/ 0 w 201072"/>
                <a:gd name="connsiteY0" fmla="*/ 106775 h 213359"/>
                <a:gd name="connsiteX1" fmla="*/ 106775 w 201072"/>
                <a:gd name="connsiteY1" fmla="*/ 0 h 213359"/>
                <a:gd name="connsiteX2" fmla="*/ 197929 w 201072"/>
                <a:gd name="connsiteY2" fmla="*/ 51530 h 213359"/>
                <a:gd name="connsiteX3" fmla="*/ 164020 w 201072"/>
                <a:gd name="connsiteY3" fmla="*/ 73152 h 213359"/>
                <a:gd name="connsiteX4" fmla="*/ 106775 w 201072"/>
                <a:gd name="connsiteY4" fmla="*/ 38100 h 213359"/>
                <a:gd name="connsiteX5" fmla="*/ 38481 w 201072"/>
                <a:gd name="connsiteY5" fmla="*/ 106680 h 213359"/>
                <a:gd name="connsiteX6" fmla="*/ 105918 w 201072"/>
                <a:gd name="connsiteY6" fmla="*/ 174688 h 213359"/>
                <a:gd name="connsiteX7" fmla="*/ 165735 w 201072"/>
                <a:gd name="connsiteY7" fmla="*/ 135636 h 213359"/>
                <a:gd name="connsiteX8" fmla="*/ 201073 w 201072"/>
                <a:gd name="connsiteY8" fmla="*/ 154115 h 213359"/>
                <a:gd name="connsiteX9" fmla="*/ 106870 w 201072"/>
                <a:gd name="connsiteY9" fmla="*/ 213360 h 213359"/>
                <a:gd name="connsiteX10" fmla="*/ 95 w 201072"/>
                <a:gd name="connsiteY10" fmla="*/ 106585 h 2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72" h="213359">
                  <a:moveTo>
                    <a:pt x="0" y="106775"/>
                  </a:moveTo>
                  <a:cubicBezTo>
                    <a:pt x="0" y="44672"/>
                    <a:pt x="46672" y="0"/>
                    <a:pt x="106775" y="0"/>
                  </a:cubicBezTo>
                  <a:cubicBezTo>
                    <a:pt x="145828" y="0"/>
                    <a:pt x="179641" y="20479"/>
                    <a:pt x="197929" y="51530"/>
                  </a:cubicBezTo>
                  <a:lnTo>
                    <a:pt x="164020" y="73152"/>
                  </a:lnTo>
                  <a:cubicBezTo>
                    <a:pt x="152019" y="51530"/>
                    <a:pt x="133540" y="38100"/>
                    <a:pt x="106775" y="38100"/>
                  </a:cubicBezTo>
                  <a:cubicBezTo>
                    <a:pt x="67532" y="38100"/>
                    <a:pt x="38481" y="68008"/>
                    <a:pt x="38481" y="106680"/>
                  </a:cubicBezTo>
                  <a:cubicBezTo>
                    <a:pt x="38481" y="145351"/>
                    <a:pt x="67246" y="174688"/>
                    <a:pt x="105918" y="174688"/>
                  </a:cubicBezTo>
                  <a:cubicBezTo>
                    <a:pt x="134684" y="174688"/>
                    <a:pt x="154876" y="158210"/>
                    <a:pt x="165735" y="135636"/>
                  </a:cubicBezTo>
                  <a:lnTo>
                    <a:pt x="201073" y="154115"/>
                  </a:lnTo>
                  <a:cubicBezTo>
                    <a:pt x="182880" y="189452"/>
                    <a:pt x="148114" y="213360"/>
                    <a:pt x="106870" y="213360"/>
                  </a:cubicBezTo>
                  <a:cubicBezTo>
                    <a:pt x="42767" y="213360"/>
                    <a:pt x="95" y="165830"/>
                    <a:pt x="95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2B6CCFB-27A4-C67A-86E5-BBF667F8EA20}"/>
                </a:ext>
              </a:extLst>
            </p:cNvPr>
            <p:cNvSpPr/>
            <p:nvPr/>
          </p:nvSpPr>
          <p:spPr>
            <a:xfrm>
              <a:off x="2441638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137B442-F5E7-AB8D-AA97-58201F592360}"/>
                </a:ext>
              </a:extLst>
            </p:cNvPr>
            <p:cNvSpPr/>
            <p:nvPr/>
          </p:nvSpPr>
          <p:spPr>
            <a:xfrm>
              <a:off x="2644997" y="1239233"/>
              <a:ext cx="166592" cy="207835"/>
            </a:xfrm>
            <a:custGeom>
              <a:avLst/>
              <a:gdLst>
                <a:gd name="connsiteX0" fmla="*/ 0 w 166592"/>
                <a:gd name="connsiteY0" fmla="*/ 0 h 207835"/>
                <a:gd name="connsiteX1" fmla="*/ 56674 w 166592"/>
                <a:gd name="connsiteY1" fmla="*/ 0 h 207835"/>
                <a:gd name="connsiteX2" fmla="*/ 166592 w 166592"/>
                <a:gd name="connsiteY2" fmla="*/ 103918 h 207835"/>
                <a:gd name="connsiteX3" fmla="*/ 58388 w 166592"/>
                <a:gd name="connsiteY3" fmla="*/ 207836 h 207835"/>
                <a:gd name="connsiteX4" fmla="*/ 0 w 166592"/>
                <a:gd name="connsiteY4" fmla="*/ 207836 h 207835"/>
                <a:gd name="connsiteX5" fmla="*/ 0 w 166592"/>
                <a:gd name="connsiteY5" fmla="*/ 0 h 207835"/>
                <a:gd name="connsiteX6" fmla="*/ 38767 w 166592"/>
                <a:gd name="connsiteY6" fmla="*/ 35909 h 207835"/>
                <a:gd name="connsiteX7" fmla="*/ 38767 w 166592"/>
                <a:gd name="connsiteY7" fmla="*/ 172022 h 207835"/>
                <a:gd name="connsiteX8" fmla="*/ 53816 w 166592"/>
                <a:gd name="connsiteY8" fmla="*/ 172022 h 207835"/>
                <a:gd name="connsiteX9" fmla="*/ 127825 w 166592"/>
                <a:gd name="connsiteY9" fmla="*/ 104013 h 207835"/>
                <a:gd name="connsiteX10" fmla="*/ 52102 w 166592"/>
                <a:gd name="connsiteY10" fmla="*/ 36005 h 207835"/>
                <a:gd name="connsiteX11" fmla="*/ 38767 w 166592"/>
                <a:gd name="connsiteY11" fmla="*/ 36005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592" h="207835">
                  <a:moveTo>
                    <a:pt x="0" y="0"/>
                  </a:moveTo>
                  <a:lnTo>
                    <a:pt x="56674" y="0"/>
                  </a:lnTo>
                  <a:cubicBezTo>
                    <a:pt x="126682" y="0"/>
                    <a:pt x="166592" y="44958"/>
                    <a:pt x="166592" y="103918"/>
                  </a:cubicBezTo>
                  <a:cubicBezTo>
                    <a:pt x="166592" y="162878"/>
                    <a:pt x="121634" y="207836"/>
                    <a:pt x="58388" y="207836"/>
                  </a:cubicBezTo>
                  <a:lnTo>
                    <a:pt x="0" y="207836"/>
                  </a:lnTo>
                  <a:lnTo>
                    <a:pt x="0" y="0"/>
                  </a:lnTo>
                  <a:close/>
                  <a:moveTo>
                    <a:pt x="38767" y="35909"/>
                  </a:moveTo>
                  <a:lnTo>
                    <a:pt x="38767" y="172022"/>
                  </a:lnTo>
                  <a:lnTo>
                    <a:pt x="53816" y="172022"/>
                  </a:lnTo>
                  <a:cubicBezTo>
                    <a:pt x="99060" y="172022"/>
                    <a:pt x="127825" y="142685"/>
                    <a:pt x="127825" y="104013"/>
                  </a:cubicBezTo>
                  <a:cubicBezTo>
                    <a:pt x="127825" y="65342"/>
                    <a:pt x="103346" y="36005"/>
                    <a:pt x="52102" y="36005"/>
                  </a:cubicBezTo>
                  <a:lnTo>
                    <a:pt x="38767" y="360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59C764E-AC9F-6137-42B5-074CB64954C2}"/>
                </a:ext>
              </a:extLst>
            </p:cNvPr>
            <p:cNvSpPr/>
            <p:nvPr/>
          </p:nvSpPr>
          <p:spPr>
            <a:xfrm>
              <a:off x="2829496" y="1239233"/>
              <a:ext cx="123253" cy="207930"/>
            </a:xfrm>
            <a:custGeom>
              <a:avLst/>
              <a:gdLst>
                <a:gd name="connsiteX0" fmla="*/ 0 w 123253"/>
                <a:gd name="connsiteY0" fmla="*/ 0 h 207930"/>
                <a:gd name="connsiteX1" fmla="*/ 123254 w 123253"/>
                <a:gd name="connsiteY1" fmla="*/ 0 h 207930"/>
                <a:gd name="connsiteX2" fmla="*/ 123254 w 123253"/>
                <a:gd name="connsiteY2" fmla="*/ 37052 h 207930"/>
                <a:gd name="connsiteX3" fmla="*/ 38672 w 123253"/>
                <a:gd name="connsiteY3" fmla="*/ 37052 h 207930"/>
                <a:gd name="connsiteX4" fmla="*/ 38672 w 123253"/>
                <a:gd name="connsiteY4" fmla="*/ 84868 h 207930"/>
                <a:gd name="connsiteX5" fmla="*/ 123254 w 123253"/>
                <a:gd name="connsiteY5" fmla="*/ 84868 h 207930"/>
                <a:gd name="connsiteX6" fmla="*/ 123254 w 123253"/>
                <a:gd name="connsiteY6" fmla="*/ 121920 h 207930"/>
                <a:gd name="connsiteX7" fmla="*/ 38672 w 123253"/>
                <a:gd name="connsiteY7" fmla="*/ 121920 h 207930"/>
                <a:gd name="connsiteX8" fmla="*/ 38672 w 123253"/>
                <a:gd name="connsiteY8" fmla="*/ 170879 h 207930"/>
                <a:gd name="connsiteX9" fmla="*/ 123254 w 123253"/>
                <a:gd name="connsiteY9" fmla="*/ 170879 h 207930"/>
                <a:gd name="connsiteX10" fmla="*/ 123254 w 123253"/>
                <a:gd name="connsiteY10" fmla="*/ 207931 h 207930"/>
                <a:gd name="connsiteX11" fmla="*/ 0 w 123253"/>
                <a:gd name="connsiteY11" fmla="*/ 207931 h 207930"/>
                <a:gd name="connsiteX12" fmla="*/ 0 w 123253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253" h="207930">
                  <a:moveTo>
                    <a:pt x="0" y="0"/>
                  </a:moveTo>
                  <a:lnTo>
                    <a:pt x="123254" y="0"/>
                  </a:lnTo>
                  <a:lnTo>
                    <a:pt x="123254" y="37052"/>
                  </a:lnTo>
                  <a:lnTo>
                    <a:pt x="38672" y="37052"/>
                  </a:lnTo>
                  <a:lnTo>
                    <a:pt x="38672" y="84868"/>
                  </a:lnTo>
                  <a:lnTo>
                    <a:pt x="123254" y="84868"/>
                  </a:lnTo>
                  <a:lnTo>
                    <a:pt x="123254" y="121920"/>
                  </a:lnTo>
                  <a:lnTo>
                    <a:pt x="38672" y="121920"/>
                  </a:lnTo>
                  <a:lnTo>
                    <a:pt x="38672" y="170879"/>
                  </a:lnTo>
                  <a:lnTo>
                    <a:pt x="123254" y="170879"/>
                  </a:lnTo>
                  <a:lnTo>
                    <a:pt x="123254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4E6179B6-893E-977C-0D8E-B20297E6E90F}"/>
                </a:ext>
              </a:extLst>
            </p:cNvPr>
            <p:cNvSpPr/>
            <p:nvPr/>
          </p:nvSpPr>
          <p:spPr>
            <a:xfrm>
              <a:off x="2974371" y="1239233"/>
              <a:ext cx="203739" cy="207930"/>
            </a:xfrm>
            <a:custGeom>
              <a:avLst/>
              <a:gdLst>
                <a:gd name="connsiteX0" fmla="*/ 95 w 203739"/>
                <a:gd name="connsiteY0" fmla="*/ 0 h 207930"/>
                <a:gd name="connsiteX1" fmla="*/ 38576 w 203739"/>
                <a:gd name="connsiteY1" fmla="*/ 0 h 207930"/>
                <a:gd name="connsiteX2" fmla="*/ 101536 w 203739"/>
                <a:gd name="connsiteY2" fmla="*/ 87440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6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95" y="0"/>
                  </a:moveTo>
                  <a:lnTo>
                    <a:pt x="38576" y="0"/>
                  </a:lnTo>
                  <a:lnTo>
                    <a:pt x="101536" y="87440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6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9204C688-91F3-C12D-A284-50D11E16BD12}"/>
                </a:ext>
              </a:extLst>
            </p:cNvPr>
            <p:cNvSpPr/>
            <p:nvPr/>
          </p:nvSpPr>
          <p:spPr>
            <a:xfrm>
              <a:off x="3193541" y="1239233"/>
              <a:ext cx="171545" cy="207835"/>
            </a:xfrm>
            <a:custGeom>
              <a:avLst/>
              <a:gdLst>
                <a:gd name="connsiteX0" fmla="*/ 66008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5913 w 171545"/>
                <a:gd name="connsiteY8" fmla="*/ 207836 h 207835"/>
                <a:gd name="connsiteX9" fmla="*/ 65913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008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5913" y="207836"/>
                  </a:lnTo>
                  <a:lnTo>
                    <a:pt x="65913" y="1093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E16F158-2E31-A3B1-0908-D779B3346078}"/>
                </a:ext>
              </a:extLst>
            </p:cNvPr>
            <p:cNvSpPr/>
            <p:nvPr/>
          </p:nvSpPr>
          <p:spPr>
            <a:xfrm>
              <a:off x="2069592" y="1514220"/>
              <a:ext cx="117633" cy="207930"/>
            </a:xfrm>
            <a:custGeom>
              <a:avLst/>
              <a:gdLst>
                <a:gd name="connsiteX0" fmla="*/ 0 w 117633"/>
                <a:gd name="connsiteY0" fmla="*/ 0 h 207930"/>
                <a:gd name="connsiteX1" fmla="*/ 117634 w 117633"/>
                <a:gd name="connsiteY1" fmla="*/ 0 h 207930"/>
                <a:gd name="connsiteX2" fmla="*/ 117634 w 117633"/>
                <a:gd name="connsiteY2" fmla="*/ 37052 h 207930"/>
                <a:gd name="connsiteX3" fmla="*/ 38767 w 117633"/>
                <a:gd name="connsiteY3" fmla="*/ 37052 h 207930"/>
                <a:gd name="connsiteX4" fmla="*/ 38767 w 117633"/>
                <a:gd name="connsiteY4" fmla="*/ 84868 h 207930"/>
                <a:gd name="connsiteX5" fmla="*/ 117634 w 117633"/>
                <a:gd name="connsiteY5" fmla="*/ 84868 h 207930"/>
                <a:gd name="connsiteX6" fmla="*/ 117634 w 117633"/>
                <a:gd name="connsiteY6" fmla="*/ 121920 h 207930"/>
                <a:gd name="connsiteX7" fmla="*/ 38767 w 117633"/>
                <a:gd name="connsiteY7" fmla="*/ 121920 h 207930"/>
                <a:gd name="connsiteX8" fmla="*/ 38767 w 117633"/>
                <a:gd name="connsiteY8" fmla="*/ 207931 h 207930"/>
                <a:gd name="connsiteX9" fmla="*/ 0 w 117633"/>
                <a:gd name="connsiteY9" fmla="*/ 207931 h 207930"/>
                <a:gd name="connsiteX10" fmla="*/ 0 w 117633"/>
                <a:gd name="connsiteY10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33" h="207930">
                  <a:moveTo>
                    <a:pt x="0" y="0"/>
                  </a:moveTo>
                  <a:lnTo>
                    <a:pt x="117634" y="0"/>
                  </a:lnTo>
                  <a:lnTo>
                    <a:pt x="117634" y="37052"/>
                  </a:lnTo>
                  <a:lnTo>
                    <a:pt x="38767" y="37052"/>
                  </a:lnTo>
                  <a:lnTo>
                    <a:pt x="38767" y="84868"/>
                  </a:lnTo>
                  <a:lnTo>
                    <a:pt x="117634" y="84868"/>
                  </a:lnTo>
                  <a:lnTo>
                    <a:pt x="117634" y="121920"/>
                  </a:lnTo>
                  <a:lnTo>
                    <a:pt x="38767" y="121920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8A2B3CA-024E-F106-6026-6A4FDAB2EB55}"/>
                </a:ext>
              </a:extLst>
            </p:cNvPr>
            <p:cNvSpPr/>
            <p:nvPr/>
          </p:nvSpPr>
          <p:spPr>
            <a:xfrm>
              <a:off x="2233517" y="1511362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6"/>
                    <a:pt x="47244" y="0"/>
                    <a:pt x="106204" y="0"/>
                  </a:cubicBezTo>
                  <a:cubicBezTo>
                    <a:pt x="165164" y="0"/>
                    <a:pt x="212693" y="47816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90"/>
                    <a:pt x="68389" y="175355"/>
                    <a:pt x="106204" y="175355"/>
                  </a:cubicBezTo>
                  <a:cubicBezTo>
                    <a:pt x="144018" y="175355"/>
                    <a:pt x="174212" y="144590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DBFB25FC-20C4-976D-6231-828D674408E0}"/>
                </a:ext>
              </a:extLst>
            </p:cNvPr>
            <p:cNvSpPr/>
            <p:nvPr/>
          </p:nvSpPr>
          <p:spPr>
            <a:xfrm>
              <a:off x="2463927" y="1514220"/>
              <a:ext cx="150971" cy="207835"/>
            </a:xfrm>
            <a:custGeom>
              <a:avLst/>
              <a:gdLst>
                <a:gd name="connsiteX0" fmla="*/ 190 w 150971"/>
                <a:gd name="connsiteY0" fmla="*/ 207836 h 207835"/>
                <a:gd name="connsiteX1" fmla="*/ 190 w 150971"/>
                <a:gd name="connsiteY1" fmla="*/ 0 h 207835"/>
                <a:gd name="connsiteX2" fmla="*/ 66770 w 150971"/>
                <a:gd name="connsiteY2" fmla="*/ 0 h 207835"/>
                <a:gd name="connsiteX3" fmla="*/ 144494 w 150971"/>
                <a:gd name="connsiteY3" fmla="*/ 72295 h 207835"/>
                <a:gd name="connsiteX4" fmla="*/ 109442 w 150971"/>
                <a:gd name="connsiteY4" fmla="*/ 132969 h 207835"/>
                <a:gd name="connsiteX5" fmla="*/ 150971 w 150971"/>
                <a:gd name="connsiteY5" fmla="*/ 207836 h 207835"/>
                <a:gd name="connsiteX6" fmla="*/ 106871 w 150971"/>
                <a:gd name="connsiteY6" fmla="*/ 207836 h 207835"/>
                <a:gd name="connsiteX7" fmla="*/ 73533 w 150971"/>
                <a:gd name="connsiteY7" fmla="*/ 144304 h 207835"/>
                <a:gd name="connsiteX8" fmla="*/ 38767 w 150971"/>
                <a:gd name="connsiteY8" fmla="*/ 144304 h 207835"/>
                <a:gd name="connsiteX9" fmla="*/ 38767 w 150971"/>
                <a:gd name="connsiteY9" fmla="*/ 207836 h 207835"/>
                <a:gd name="connsiteX10" fmla="*/ 0 w 150971"/>
                <a:gd name="connsiteY10" fmla="*/ 207836 h 207835"/>
                <a:gd name="connsiteX11" fmla="*/ 63436 w 150971"/>
                <a:gd name="connsiteY11" fmla="*/ 108775 h 207835"/>
                <a:gd name="connsiteX12" fmla="*/ 105823 w 150971"/>
                <a:gd name="connsiteY12" fmla="*/ 70866 h 207835"/>
                <a:gd name="connsiteX13" fmla="*/ 63436 w 150971"/>
                <a:gd name="connsiteY13" fmla="*/ 36100 h 207835"/>
                <a:gd name="connsiteX14" fmla="*/ 38957 w 150971"/>
                <a:gd name="connsiteY14" fmla="*/ 36100 h 207835"/>
                <a:gd name="connsiteX15" fmla="*/ 38957 w 150971"/>
                <a:gd name="connsiteY15" fmla="*/ 108680 h 207835"/>
                <a:gd name="connsiteX16" fmla="*/ 63436 w 150971"/>
                <a:gd name="connsiteY16" fmla="*/ 10868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971" h="207835">
                  <a:moveTo>
                    <a:pt x="190" y="207836"/>
                  </a:moveTo>
                  <a:lnTo>
                    <a:pt x="190" y="0"/>
                  </a:lnTo>
                  <a:lnTo>
                    <a:pt x="66770" y="0"/>
                  </a:lnTo>
                  <a:cubicBezTo>
                    <a:pt x="116015" y="0"/>
                    <a:pt x="144494" y="29337"/>
                    <a:pt x="144494" y="72295"/>
                  </a:cubicBezTo>
                  <a:cubicBezTo>
                    <a:pt x="144494" y="97346"/>
                    <a:pt x="131921" y="120682"/>
                    <a:pt x="109442" y="132969"/>
                  </a:cubicBezTo>
                  <a:lnTo>
                    <a:pt x="150971" y="207836"/>
                  </a:lnTo>
                  <a:lnTo>
                    <a:pt x="106871" y="207836"/>
                  </a:lnTo>
                  <a:lnTo>
                    <a:pt x="73533" y="144304"/>
                  </a:lnTo>
                  <a:lnTo>
                    <a:pt x="38767" y="144304"/>
                  </a:lnTo>
                  <a:lnTo>
                    <a:pt x="38767" y="207836"/>
                  </a:lnTo>
                  <a:lnTo>
                    <a:pt x="0" y="207836"/>
                  </a:lnTo>
                  <a:close/>
                  <a:moveTo>
                    <a:pt x="63436" y="108775"/>
                  </a:moveTo>
                  <a:cubicBezTo>
                    <a:pt x="95345" y="108775"/>
                    <a:pt x="105823" y="91440"/>
                    <a:pt x="105823" y="70866"/>
                  </a:cubicBezTo>
                  <a:cubicBezTo>
                    <a:pt x="105823" y="50292"/>
                    <a:pt x="93059" y="36100"/>
                    <a:pt x="63436" y="36100"/>
                  </a:cubicBezTo>
                  <a:lnTo>
                    <a:pt x="38957" y="36100"/>
                  </a:lnTo>
                  <a:lnTo>
                    <a:pt x="38957" y="108680"/>
                  </a:lnTo>
                  <a:lnTo>
                    <a:pt x="63436" y="1086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43DEB9F-A50D-71A1-CF3C-2C6832909107}"/>
                </a:ext>
              </a:extLst>
            </p:cNvPr>
            <p:cNvSpPr/>
            <p:nvPr/>
          </p:nvSpPr>
          <p:spPr>
            <a:xfrm>
              <a:off x="2042445" y="1789112"/>
              <a:ext cx="171545" cy="207835"/>
            </a:xfrm>
            <a:custGeom>
              <a:avLst/>
              <a:gdLst>
                <a:gd name="connsiteX0" fmla="*/ 66104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6008 w 171545"/>
                <a:gd name="connsiteY8" fmla="*/ 207836 h 207835"/>
                <a:gd name="connsiteX9" fmla="*/ 66008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104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6008" y="207836"/>
                  </a:lnTo>
                  <a:lnTo>
                    <a:pt x="66008" y="109347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C2C7206-80DF-9CB8-BD94-66ECBE643BFA}"/>
                </a:ext>
              </a:extLst>
            </p:cNvPr>
            <p:cNvSpPr/>
            <p:nvPr/>
          </p:nvSpPr>
          <p:spPr>
            <a:xfrm>
              <a:off x="2233517" y="1786349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5"/>
                    <a:pt x="47244" y="0"/>
                    <a:pt x="106204" y="0"/>
                  </a:cubicBezTo>
                  <a:cubicBezTo>
                    <a:pt x="165164" y="0"/>
                    <a:pt x="212693" y="47815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89"/>
                    <a:pt x="68389" y="175355"/>
                    <a:pt x="106204" y="175355"/>
                  </a:cubicBezTo>
                  <a:cubicBezTo>
                    <a:pt x="144018" y="175355"/>
                    <a:pt x="174212" y="144589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6BB570E-CF3D-0A28-BDD0-55AA23FBD169}"/>
                </a:ext>
              </a:extLst>
            </p:cNvPr>
            <p:cNvSpPr/>
            <p:nvPr/>
          </p:nvSpPr>
          <p:spPr>
            <a:xfrm>
              <a:off x="2463831" y="1789112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4 w 149923"/>
                <a:gd name="connsiteY7" fmla="*/ 0 h 210692"/>
                <a:gd name="connsiteX8" fmla="*/ 149924 w 149923"/>
                <a:gd name="connsiteY8" fmla="*/ 136112 h 210692"/>
                <a:gd name="connsiteX9" fmla="*/ 75057 w 149923"/>
                <a:gd name="connsiteY9" fmla="*/ 210693 h 210692"/>
                <a:gd name="connsiteX10" fmla="*/ 191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4" y="0"/>
                  </a:lnTo>
                  <a:lnTo>
                    <a:pt x="149924" y="136112"/>
                  </a:lnTo>
                  <a:cubicBezTo>
                    <a:pt x="149924" y="185071"/>
                    <a:pt x="118015" y="210693"/>
                    <a:pt x="75057" y="210693"/>
                  </a:cubicBezTo>
                  <a:cubicBezTo>
                    <a:pt x="32099" y="210693"/>
                    <a:pt x="191" y="185071"/>
                    <a:pt x="191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CB71829E-C611-280B-C7E7-DA55253CD46D}"/>
                </a:ext>
              </a:extLst>
            </p:cNvPr>
            <p:cNvSpPr/>
            <p:nvPr/>
          </p:nvSpPr>
          <p:spPr>
            <a:xfrm>
              <a:off x="2632710" y="1789112"/>
              <a:ext cx="150018" cy="207930"/>
            </a:xfrm>
            <a:custGeom>
              <a:avLst/>
              <a:gdLst>
                <a:gd name="connsiteX0" fmla="*/ 55531 w 150018"/>
                <a:gd name="connsiteY0" fmla="*/ 37052 h 207930"/>
                <a:gd name="connsiteX1" fmla="*/ 0 w 150018"/>
                <a:gd name="connsiteY1" fmla="*/ 37052 h 207930"/>
                <a:gd name="connsiteX2" fmla="*/ 0 w 150018"/>
                <a:gd name="connsiteY2" fmla="*/ 0 h 207930"/>
                <a:gd name="connsiteX3" fmla="*/ 150019 w 150018"/>
                <a:gd name="connsiteY3" fmla="*/ 0 h 207930"/>
                <a:gd name="connsiteX4" fmla="*/ 150019 w 150018"/>
                <a:gd name="connsiteY4" fmla="*/ 37052 h 207930"/>
                <a:gd name="connsiteX5" fmla="*/ 94202 w 150018"/>
                <a:gd name="connsiteY5" fmla="*/ 37052 h 207930"/>
                <a:gd name="connsiteX6" fmla="*/ 94202 w 150018"/>
                <a:gd name="connsiteY6" fmla="*/ 207931 h 207930"/>
                <a:gd name="connsiteX7" fmla="*/ 55435 w 150018"/>
                <a:gd name="connsiteY7" fmla="*/ 207931 h 207930"/>
                <a:gd name="connsiteX8" fmla="*/ 55435 w 150018"/>
                <a:gd name="connsiteY8" fmla="*/ 37052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8" h="207930">
                  <a:moveTo>
                    <a:pt x="55531" y="37052"/>
                  </a:moveTo>
                  <a:lnTo>
                    <a:pt x="0" y="37052"/>
                  </a:lnTo>
                  <a:lnTo>
                    <a:pt x="0" y="0"/>
                  </a:lnTo>
                  <a:lnTo>
                    <a:pt x="150019" y="0"/>
                  </a:lnTo>
                  <a:lnTo>
                    <a:pt x="150019" y="37052"/>
                  </a:lnTo>
                  <a:lnTo>
                    <a:pt x="94202" y="37052"/>
                  </a:lnTo>
                  <a:lnTo>
                    <a:pt x="94202" y="207931"/>
                  </a:lnTo>
                  <a:lnTo>
                    <a:pt x="55435" y="207931"/>
                  </a:lnTo>
                  <a:lnTo>
                    <a:pt x="55435" y="37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F7BF3EFC-3751-D9BA-5BAE-97A71E683A16}"/>
                </a:ext>
              </a:extLst>
            </p:cNvPr>
            <p:cNvSpPr/>
            <p:nvPr/>
          </p:nvSpPr>
          <p:spPr>
            <a:xfrm>
              <a:off x="2802159" y="1789207"/>
              <a:ext cx="157257" cy="207835"/>
            </a:xfrm>
            <a:custGeom>
              <a:avLst/>
              <a:gdLst>
                <a:gd name="connsiteX0" fmla="*/ 118491 w 157257"/>
                <a:gd name="connsiteY0" fmla="*/ 122111 h 207835"/>
                <a:gd name="connsiteX1" fmla="*/ 38767 w 157257"/>
                <a:gd name="connsiteY1" fmla="*/ 122111 h 207835"/>
                <a:gd name="connsiteX2" fmla="*/ 38767 w 157257"/>
                <a:gd name="connsiteY2" fmla="*/ 207836 h 207835"/>
                <a:gd name="connsiteX3" fmla="*/ 0 w 157257"/>
                <a:gd name="connsiteY3" fmla="*/ 207836 h 207835"/>
                <a:gd name="connsiteX4" fmla="*/ 0 w 157257"/>
                <a:gd name="connsiteY4" fmla="*/ 0 h 207835"/>
                <a:gd name="connsiteX5" fmla="*/ 38767 w 157257"/>
                <a:gd name="connsiteY5" fmla="*/ 0 h 207835"/>
                <a:gd name="connsiteX6" fmla="*/ 38767 w 157257"/>
                <a:gd name="connsiteY6" fmla="*/ 85154 h 207835"/>
                <a:gd name="connsiteX7" fmla="*/ 118491 w 157257"/>
                <a:gd name="connsiteY7" fmla="*/ 85154 h 207835"/>
                <a:gd name="connsiteX8" fmla="*/ 118491 w 157257"/>
                <a:gd name="connsiteY8" fmla="*/ 0 h 207835"/>
                <a:gd name="connsiteX9" fmla="*/ 157258 w 157257"/>
                <a:gd name="connsiteY9" fmla="*/ 0 h 207835"/>
                <a:gd name="connsiteX10" fmla="*/ 157258 w 157257"/>
                <a:gd name="connsiteY10" fmla="*/ 207836 h 207835"/>
                <a:gd name="connsiteX11" fmla="*/ 118491 w 157257"/>
                <a:gd name="connsiteY11" fmla="*/ 207836 h 207835"/>
                <a:gd name="connsiteX12" fmla="*/ 118491 w 157257"/>
                <a:gd name="connsiteY12" fmla="*/ 122111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257" h="207835">
                  <a:moveTo>
                    <a:pt x="118491" y="122111"/>
                  </a:moveTo>
                  <a:lnTo>
                    <a:pt x="38767" y="122111"/>
                  </a:lnTo>
                  <a:lnTo>
                    <a:pt x="38767" y="207836"/>
                  </a:lnTo>
                  <a:lnTo>
                    <a:pt x="0" y="207836"/>
                  </a:lnTo>
                  <a:lnTo>
                    <a:pt x="0" y="0"/>
                  </a:lnTo>
                  <a:lnTo>
                    <a:pt x="38767" y="0"/>
                  </a:lnTo>
                  <a:lnTo>
                    <a:pt x="38767" y="85154"/>
                  </a:lnTo>
                  <a:lnTo>
                    <a:pt x="118491" y="85154"/>
                  </a:lnTo>
                  <a:lnTo>
                    <a:pt x="118491" y="0"/>
                  </a:lnTo>
                  <a:lnTo>
                    <a:pt x="157258" y="0"/>
                  </a:lnTo>
                  <a:lnTo>
                    <a:pt x="157258" y="207836"/>
                  </a:lnTo>
                  <a:lnTo>
                    <a:pt x="118491" y="207836"/>
                  </a:lnTo>
                  <a:lnTo>
                    <a:pt x="118491" y="1221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0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8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968344" y="4305302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7" y="298382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6A312AFB-CBF9-D7D4-172E-8A6F706DE6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36317" y="3899866"/>
            <a:ext cx="2927351" cy="248188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8B9CAEE-45E8-68CD-46DF-D75668A075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2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;p12">
            <a:extLst>
              <a:ext uri="{FF2B5EF4-FFF2-40B4-BE49-F238E27FC236}">
                <a16:creationId xmlns:a16="http://schemas.microsoft.com/office/drawing/2014/main" id="{4171C076-090B-5E4E-E621-109EB6E176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BE6E971-2535-E570-D5C1-0D04A3806AFB}"/>
              </a:ext>
            </a:extLst>
          </p:cNvPr>
          <p:cNvSpPr/>
          <p:nvPr userDrawn="1"/>
        </p:nvSpPr>
        <p:spPr>
          <a:xfrm>
            <a:off x="585359" y="1481999"/>
            <a:ext cx="11606641" cy="5376001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  <a:gd name="connsiteX0" fmla="*/ 10993618 w 11542258"/>
              <a:gd name="connsiteY0" fmla="*/ 0 h 5318760"/>
              <a:gd name="connsiteX1" fmla="*/ 11542258 w 11542258"/>
              <a:gd name="connsiteY1" fmla="*/ 467360 h 5318760"/>
              <a:gd name="connsiteX2" fmla="*/ 11542258 w 11542258"/>
              <a:gd name="connsiteY2" fmla="*/ 5318760 h 5318760"/>
              <a:gd name="connsiteX3" fmla="*/ 818378 w 11542258"/>
              <a:gd name="connsiteY3" fmla="*/ 5318760 h 5318760"/>
              <a:gd name="connsiteX4" fmla="*/ 0 w 11542258"/>
              <a:gd name="connsiteY4" fmla="*/ 4949158 h 5318760"/>
              <a:gd name="connsiteX5" fmla="*/ 10993618 w 11542258"/>
              <a:gd name="connsiteY5" fmla="*/ 0 h 5318760"/>
              <a:gd name="connsiteX0" fmla="*/ 11000350 w 11548990"/>
              <a:gd name="connsiteY0" fmla="*/ 0 h 5318760"/>
              <a:gd name="connsiteX1" fmla="*/ 11548990 w 11548990"/>
              <a:gd name="connsiteY1" fmla="*/ 467360 h 5318760"/>
              <a:gd name="connsiteX2" fmla="*/ 11548990 w 11548990"/>
              <a:gd name="connsiteY2" fmla="*/ 5318760 h 5318760"/>
              <a:gd name="connsiteX3" fmla="*/ 825110 w 11548990"/>
              <a:gd name="connsiteY3" fmla="*/ 5318760 h 5318760"/>
              <a:gd name="connsiteX4" fmla="*/ 0 w 11548990"/>
              <a:gd name="connsiteY4" fmla="*/ 4942499 h 5318760"/>
              <a:gd name="connsiteX5" fmla="*/ 11000350 w 11548990"/>
              <a:gd name="connsiteY5" fmla="*/ 0 h 5318760"/>
              <a:gd name="connsiteX0" fmla="*/ 10986886 w 11535526"/>
              <a:gd name="connsiteY0" fmla="*/ 0 h 5318760"/>
              <a:gd name="connsiteX1" fmla="*/ 11535526 w 11535526"/>
              <a:gd name="connsiteY1" fmla="*/ 467360 h 5318760"/>
              <a:gd name="connsiteX2" fmla="*/ 11535526 w 11535526"/>
              <a:gd name="connsiteY2" fmla="*/ 5318760 h 5318760"/>
              <a:gd name="connsiteX3" fmla="*/ 811646 w 11535526"/>
              <a:gd name="connsiteY3" fmla="*/ 5318760 h 5318760"/>
              <a:gd name="connsiteX4" fmla="*/ 0 w 11535526"/>
              <a:gd name="connsiteY4" fmla="*/ 4935839 h 5318760"/>
              <a:gd name="connsiteX5" fmla="*/ 10986886 w 11535526"/>
              <a:gd name="connsiteY5" fmla="*/ 0 h 5318760"/>
              <a:gd name="connsiteX0" fmla="*/ 10973422 w 11535526"/>
              <a:gd name="connsiteY0" fmla="*/ 0 h 5285463"/>
              <a:gd name="connsiteX1" fmla="*/ 11535526 w 11535526"/>
              <a:gd name="connsiteY1" fmla="*/ 434063 h 5285463"/>
              <a:gd name="connsiteX2" fmla="*/ 11535526 w 11535526"/>
              <a:gd name="connsiteY2" fmla="*/ 5285463 h 5285463"/>
              <a:gd name="connsiteX3" fmla="*/ 811646 w 11535526"/>
              <a:gd name="connsiteY3" fmla="*/ 5285463 h 5285463"/>
              <a:gd name="connsiteX4" fmla="*/ 0 w 11535526"/>
              <a:gd name="connsiteY4" fmla="*/ 4902542 h 5285463"/>
              <a:gd name="connsiteX5" fmla="*/ 10973422 w 11535526"/>
              <a:gd name="connsiteY5" fmla="*/ 0 h 528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26" h="5285463">
                <a:moveTo>
                  <a:pt x="10973422" y="0"/>
                </a:moveTo>
                <a:lnTo>
                  <a:pt x="11535526" y="434063"/>
                </a:lnTo>
                <a:lnTo>
                  <a:pt x="11535526" y="5285463"/>
                </a:lnTo>
                <a:lnTo>
                  <a:pt x="811646" y="5285463"/>
                </a:lnTo>
                <a:lnTo>
                  <a:pt x="0" y="4902542"/>
                </a:lnTo>
                <a:lnTo>
                  <a:pt x="10973422" y="0"/>
                </a:lnTo>
                <a:close/>
              </a:path>
            </a:pathLst>
          </a:custGeom>
          <a:solidFill>
            <a:srgbClr val="75C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81;p18">
            <a:extLst>
              <a:ext uri="{FF2B5EF4-FFF2-40B4-BE49-F238E27FC236}">
                <a16:creationId xmlns:a16="http://schemas.microsoft.com/office/drawing/2014/main" id="{B662AF3F-B57D-B777-D8BE-52A28D03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7253842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1" name="Google Shape;82;p18">
            <a:extLst>
              <a:ext uri="{FF2B5EF4-FFF2-40B4-BE49-F238E27FC236}">
                <a16:creationId xmlns:a16="http://schemas.microsoft.com/office/drawing/2014/main" id="{7547886A-78F2-DE27-F75F-58B89161FF9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8899DB58-0559-1861-0B08-531F63D2EB0E}"/>
              </a:ext>
            </a:extLst>
          </p:cNvPr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877EFC51-710A-B4A9-26DC-52A8471DD8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236577E3-861F-CF07-9C54-AA8ED46B40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02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>
  <p:cSld name="1_콘텐츠 2개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8;p12">
            <a:extLst>
              <a:ext uri="{FF2B5EF4-FFF2-40B4-BE49-F238E27FC236}">
                <a16:creationId xmlns:a16="http://schemas.microsoft.com/office/drawing/2014/main" id="{1E6DBDF8-221A-4AF5-9635-74279CEDE81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22DDFF6-0A2C-41E9-943E-65E25ABD3989}"/>
              </a:ext>
            </a:extLst>
          </p:cNvPr>
          <p:cNvSpPr/>
          <p:nvPr userDrawn="1"/>
        </p:nvSpPr>
        <p:spPr>
          <a:xfrm>
            <a:off x="553720" y="1493520"/>
            <a:ext cx="11638280" cy="5349240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3040" h="5318760">
                <a:moveTo>
                  <a:pt x="11074400" y="0"/>
                </a:moveTo>
                <a:lnTo>
                  <a:pt x="11623040" y="467360"/>
                </a:lnTo>
                <a:lnTo>
                  <a:pt x="11623040" y="5318760"/>
                </a:lnTo>
                <a:lnTo>
                  <a:pt x="899160" y="5318760"/>
                </a:lnTo>
                <a:lnTo>
                  <a:pt x="0" y="4922520"/>
                </a:lnTo>
                <a:lnTo>
                  <a:pt x="11074400" y="0"/>
                </a:lnTo>
                <a:close/>
              </a:path>
            </a:pathLst>
          </a:custGeom>
          <a:solidFill>
            <a:srgbClr val="0DA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4929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82" name="Google Shape;82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pic>
        <p:nvPicPr>
          <p:cNvPr id="13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모서리가 둥근 직사각형 4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8D4A79DF-96E8-4A00-9198-DB659954A36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2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D57A-C1A9-4E71-A523-19C543C56F97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AB2C9-66D0-4D32-8E66-D2C09C079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1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9ADA291-DB08-0B96-80C4-FE2ED8A501BC}"/>
              </a:ext>
            </a:extLst>
          </p:cNvPr>
          <p:cNvSpPr/>
          <p:nvPr/>
        </p:nvSpPr>
        <p:spPr>
          <a:xfrm>
            <a:off x="1362255" y="1819810"/>
            <a:ext cx="828194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-51" normalizeH="0" baseline="0" noProof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Java</a:t>
            </a:r>
            <a:r>
              <a:rPr kumimoji="0" lang="ko-KR" altLang="en-US" sz="4400" b="0" i="0" u="none" strike="noStrike" kern="1200" cap="none" spc="-51" normalizeH="0" baseline="0" noProof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러를 위한 통신 인터페이스 실습</a:t>
            </a:r>
            <a:endParaRPr kumimoji="0" lang="en-US" altLang="en-US" sz="4400" b="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37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8" y="1771003"/>
            <a:ext cx="9365960" cy="2099033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063254" y="1981171"/>
            <a:ext cx="9443239" cy="152349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Open API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처럼 외부에서 데이터를 가지고 와야 하는 일이 생길 수 있다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http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통신을 이용해서 우리가 가지고 있는 다른 서버와 통신할 일이 생길 수 있다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각 인터페이스와 클래스의 특징을 알고 맞는 환경에서 사용하자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저희는 서버 개발자인데 통신이 필요한가요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84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8" y="1771003"/>
            <a:ext cx="8670557" cy="3521433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048762" y="1937358"/>
            <a:ext cx="8271948" cy="30469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Java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소스코드에서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HTML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형식으로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API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문서를 생성하기 위해 만들어진 문서 </a:t>
            </a: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생성기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새로운 인터페이스나 클래스를 만나게 되면 반드시 </a:t>
            </a:r>
            <a:r>
              <a:rPr lang="en-US" altLang="ko-KR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JavaDoc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을 살펴보자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저희가 </a:t>
            </a:r>
            <a:r>
              <a:rPr lang="en-US" altLang="ko-KR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JavaDoc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을 만드는 것이 가능한가요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?</a:t>
            </a: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모든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Java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소스코드에 대해서는 만드는 것이 가능하다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기본기가 탄탄한 조직일수록 선배들이 만들어 둔 </a:t>
            </a:r>
            <a:r>
              <a:rPr lang="en-US" altLang="ko-KR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JavaDoc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이 존재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JavaDoc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63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8" y="1771003"/>
            <a:ext cx="8687649" cy="3336706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073871" y="2169777"/>
            <a:ext cx="8042420" cy="2539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블로그를 검색하다 보면 아직도 종종 보이는 그 클래스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JDK 1.1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부터 내장하고 있다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Spring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과 같은 프레임워크를 쓰는 환경이 아니라면 쓸 수도 있겠지만 더 상위 레벨의 인터페이스나 클래스를 쓸 수 있다면 다른 것을 사용을 권장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왜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?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개발자가 직접 해야 할 일이 많다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+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코드가 길어진다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HttpURLConnection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24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7" y="1771002"/>
            <a:ext cx="9277309" cy="3946133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025359" y="2220573"/>
            <a:ext cx="8876024" cy="30469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JDK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의 </a:t>
            </a:r>
            <a:r>
              <a:rPr lang="en-US" altLang="ko-KR" sz="2200" b="1" kern="0" spc="-151" dirty="0" err="1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HttpURLConnection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이나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Apache </a:t>
            </a:r>
            <a:r>
              <a:rPr lang="en-US" altLang="ko-KR" sz="2200" b="1" kern="0" spc="-151" dirty="0" err="1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HttpComponents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등과 같은 기본적인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HTTP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클라이언트를 대체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간단한 템플릿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API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를 노출해서 일반적인 시나리오에 대한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HTTP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메서드를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제공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동기식 클라이언트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Concurrent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한 작업을 지원하지 않음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Spring 6.1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부터는 </a:t>
            </a:r>
            <a:r>
              <a:rPr lang="en-US" altLang="ko-KR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RestClient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사용 권장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RestTemplate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187191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7" y="1771002"/>
            <a:ext cx="9328584" cy="2773289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008958" y="2395899"/>
            <a:ext cx="9443239" cy="152349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Single Thread + Non-blocking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방식으로 동작함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이벤트에 대해서 </a:t>
            </a: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반응형으로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설계되어 있다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Spring </a:t>
            </a:r>
            <a:r>
              <a:rPr lang="en-US" altLang="ko-KR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WebFlux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에서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HTTP Client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로 사용된다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WebClient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80722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7" y="1771002"/>
            <a:ext cx="9328584" cy="2773289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008958" y="2141985"/>
            <a:ext cx="8984787" cy="20313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적당한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open API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를 제공하는 서비스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(ex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카카오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네이버 등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)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을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찾는다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HttpURLConnection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r>
              <a:rPr lang="en-US" altLang="ko-KR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RestTemplate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en-US" altLang="ko-KR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WebClient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3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가지 클래스와 인터페이스를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사용해서 통신을 해보고 결과 값을 받아본다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통신한 결과와 구현한 코드를 </a:t>
            </a:r>
            <a:r>
              <a:rPr lang="en-US" altLang="ko-KR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gitlab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에 업로드한다 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할 일</a:t>
            </a:r>
            <a:r>
              <a:rPr lang="en-US" altLang="ko-KR" dirty="0" smtClean="0"/>
              <a:t>?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37836495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340</Words>
  <Application>Microsoft Office PowerPoint</Application>
  <PresentationFormat>와이드스크린</PresentationFormat>
  <Paragraphs>60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Malgun Gothic</vt:lpstr>
      <vt:lpstr>Malgun Gothic</vt:lpstr>
      <vt:lpstr>삼성긴고딕 Bold</vt:lpstr>
      <vt:lpstr>삼성긴고딕 Regular</vt:lpstr>
      <vt:lpstr>삼성긴고딕OTF Medium</vt:lpstr>
      <vt:lpstr>Arial</vt:lpstr>
      <vt:lpstr>Wingdings</vt:lpstr>
      <vt:lpstr>1_Office 테마</vt:lpstr>
      <vt:lpstr>PowerPoint 프레젠테이션</vt:lpstr>
      <vt:lpstr>저희는 서버 개발자인데 통신이 필요한가요?</vt:lpstr>
      <vt:lpstr>JavaDoc</vt:lpstr>
      <vt:lpstr>HttpURLConnection</vt:lpstr>
      <vt:lpstr>RestTemplate</vt:lpstr>
      <vt:lpstr>WebClient</vt:lpstr>
      <vt:lpstr>할 일?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MULTICAMPUS</cp:lastModifiedBy>
  <cp:revision>153</cp:revision>
  <dcterms:created xsi:type="dcterms:W3CDTF">2020-12-09T04:38:54Z</dcterms:created>
  <dcterms:modified xsi:type="dcterms:W3CDTF">2023-12-18T23:31:24Z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