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9"/>
  </p:notes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BF2"/>
    <a:srgbClr val="129EEC"/>
    <a:srgbClr val="F69E47"/>
    <a:srgbClr val="2DCDE3"/>
    <a:srgbClr val="BCEFFD"/>
    <a:srgbClr val="10100D"/>
    <a:srgbClr val="E89898"/>
    <a:srgbClr val="FEAC40"/>
    <a:srgbClr val="000667"/>
    <a:srgbClr val="FA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2" autoAdjust="0"/>
    <p:restoredTop sz="96456" autoAdjust="0"/>
  </p:normalViewPr>
  <p:slideViewPr>
    <p:cSldViewPr snapToGrid="0" showGuides="1">
      <p:cViewPr varScale="1">
        <p:scale>
          <a:sx n="83" d="100"/>
          <a:sy n="83" d="100"/>
        </p:scale>
        <p:origin x="653" y="77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02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1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2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9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246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세부</a:t>
            </a:r>
            <a:r>
              <a:rPr lang="ko-KR" altLang="en-US" baseline="0" dirty="0"/>
              <a:t> 스크립트 수정 필요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2</a:t>
            </a:r>
            <a:r>
              <a:rPr lang="ko-KR" altLang="en-US" dirty="0"/>
              <a:t>학기 심화과정 준비를 위한 </a:t>
            </a:r>
            <a:r>
              <a:rPr lang="ko-KR" altLang="en-US" dirty="0" err="1"/>
              <a:t>두번째</a:t>
            </a:r>
            <a:r>
              <a:rPr lang="ko-KR" altLang="en-US" dirty="0"/>
              <a:t> 계절학기가 시작이 되었습니다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51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8;p12">
            <a:extLst>
              <a:ext uri="{FF2B5EF4-FFF2-40B4-BE49-F238E27FC236}">
                <a16:creationId xmlns:a16="http://schemas.microsoft.com/office/drawing/2014/main" id="{1E6DBDF8-221A-4AF5-9635-74279CEDE8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22DDFF6-0A2C-41E9-943E-65E25ABD3989}"/>
              </a:ext>
            </a:extLst>
          </p:cNvPr>
          <p:cNvSpPr/>
          <p:nvPr userDrawn="1"/>
        </p:nvSpPr>
        <p:spPr>
          <a:xfrm>
            <a:off x="553720" y="1493520"/>
            <a:ext cx="11638280" cy="5349240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23040" h="5318760">
                <a:moveTo>
                  <a:pt x="11074400" y="0"/>
                </a:moveTo>
                <a:lnTo>
                  <a:pt x="11623040" y="467360"/>
                </a:lnTo>
                <a:lnTo>
                  <a:pt x="11623040" y="5318760"/>
                </a:lnTo>
                <a:lnTo>
                  <a:pt x="899160" y="5318760"/>
                </a:lnTo>
                <a:lnTo>
                  <a:pt x="0" y="4922520"/>
                </a:lnTo>
                <a:lnTo>
                  <a:pt x="11074400" y="0"/>
                </a:lnTo>
                <a:close/>
              </a:path>
            </a:pathLst>
          </a:custGeom>
          <a:solidFill>
            <a:srgbClr val="0DA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492988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pic>
        <p:nvPicPr>
          <p:cNvPr id="13" name="Google Shape;50;p12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모서리가 둥근 직사각형 4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8D4A79DF-96E8-4A00-9198-DB659954A3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2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ADA291-DB08-0B96-80C4-FE2ED8A501BC}"/>
              </a:ext>
            </a:extLst>
          </p:cNvPr>
          <p:cNvSpPr/>
          <p:nvPr/>
        </p:nvSpPr>
        <p:spPr>
          <a:xfrm>
            <a:off x="1362255" y="1159934"/>
            <a:ext cx="66268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51" normalizeH="0" baseline="0" noProof="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코딩테스트</a:t>
            </a:r>
            <a:r>
              <a:rPr kumimoji="0" lang="ko-KR" altLang="en-US" sz="4400" b="0" i="0" u="none" strike="noStrike" kern="1200" cap="none" spc="-51" normalizeH="0" baseline="0" noProof="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삼성긴고딕 Bold" panose="020B0600000101010101" pitchFamily="50" charset="-127"/>
                <a:ea typeface="삼성긴고딕 Bold" panose="020B0600000101010101" pitchFamily="50" charset="-127"/>
                <a:cs typeface="+mn-cs"/>
              </a:rPr>
              <a:t> 채점 서버 만들기</a:t>
            </a:r>
            <a:endParaRPr kumimoji="0" lang="en-US" altLang="en-US" sz="4400" b="0" i="0" u="none" strike="noStrike" kern="1200" cap="none" spc="-51" normalizeH="0" baseline="0" noProof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삼성긴고딕 Bold" panose="020B0600000101010101" pitchFamily="50" charset="-127"/>
              <a:ea typeface="삼성긴고딕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37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SWEA or </a:t>
            </a:r>
            <a:r>
              <a:rPr lang="ko-KR" altLang="en-US" dirty="0" smtClean="0"/>
              <a:t>백준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97" y="1554558"/>
            <a:ext cx="9457965" cy="48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4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8132171" cy="2100241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27908" y="2087474"/>
            <a:ext cx="9443239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우리가 늘 써왔던 것이지만 개발하려면 어떻게 만들어야 할까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</a:t>
            </a: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설계를 해보고 최소한의 기능을 가진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feature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만들어보자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하루 만에 완성하기는 어려운 과제지만 생각해볼 시간은 충분하다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사용자에서 개발자로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84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8670557" cy="2450619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93725" y="1978836"/>
            <a:ext cx="9443239" cy="2539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언어와 프레임워크에 맞는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REST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통신을 담당하는 코드를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구현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사용자로부터 제출 받은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JSON 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형태의 데이터를 수신할 수 있어야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한다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FE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와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JSON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형태로 데이터를 주고 받는 경우가 많기 때문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사용자의 코드를 문자열 형태로 전송한다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제출한 </a:t>
            </a:r>
            <a:r>
              <a:rPr lang="ko-KR" altLang="en-US" dirty="0"/>
              <a:t>데이터를 </a:t>
            </a:r>
            <a:r>
              <a:rPr lang="ko-KR" altLang="en-US" dirty="0" smtClean="0"/>
              <a:t>수신하고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63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3"/>
            <a:ext cx="8687649" cy="2484803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110816" y="2234565"/>
            <a:ext cx="9443239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사용자로부터 받은 코드를 검증할 채점 데이터 </a:t>
            </a:r>
            <a:r>
              <a:rPr lang="ko-KR" altLang="en-US" sz="2200" b="1" kern="0" spc="-151" dirty="0" err="1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프리셋을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생성한다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직접 문제를 만들기 어려우면 이미 알려진 데이터를 써봐도 좋다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input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과 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output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을 구해서 정답 여부를 판별하는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로직을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구현한다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채점 데이터 </a:t>
            </a:r>
            <a:r>
              <a:rPr lang="ko-KR" altLang="ko-KR" dirty="0" err="1"/>
              <a:t>프리셋</a:t>
            </a:r>
            <a:r>
              <a:rPr lang="ko-KR" altLang="ko-KR" dirty="0"/>
              <a:t>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24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7" y="1771002"/>
            <a:ext cx="9277309" cy="3946133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025358" y="1966658"/>
            <a:ext cx="9443239" cy="35548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사용자로부터 받은 코드를 컴파일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/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실행하고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input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 대한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output</a:t>
            </a:r>
            <a:r>
              <a:rPr lang="ko-KR" altLang="en-US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 정확하게 나오는지를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검증한다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컴파일을 위해서 사전에 환경 구성이 필요하고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격리된 컨테이너가 필요할 경우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/>
            </a:r>
            <a:b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도커를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활용하면 좋다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굉장히 많은 예외가 발생할 수 있기 때문에 예상할 수 있는 예외를 생각해본다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실제로 개발 과정과 테스트 과정에서 많은 예외가 발생할 것이다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보안적인 측면에서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실행되서는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sz="22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안되는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코드가 어떤 것이 있을지도 고민해본다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/>
              <a:t>정답 여부 판별</a:t>
            </a:r>
          </a:p>
        </p:txBody>
      </p:sp>
    </p:spTree>
    <p:extLst>
      <p:ext uri="{BB962C8B-B14F-4D97-AF65-F5344CB8AC3E}">
        <p14:creationId xmlns:p14="http://schemas.microsoft.com/office/powerpoint/2010/main" val="118719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7" y="1771002"/>
            <a:ext cx="9328584" cy="3228288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999721" y="2004470"/>
            <a:ext cx="9443239" cy="2539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문제의 제한 조건으로 주어진 시간을 초과하게 되면 채점을 종료하고 시간 초과로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/>
            </a:r>
            <a:b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판정한다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무한 루프를 도는 경우 투입한 자원을 어떻게 회수할 수 있을 것인가 고민해본다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동시에 많은 유저들이 채점을 신청할 경우 처리할 수 있는 구조를 고민해본다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앞선 단계들을 모두 연결해서 처리하는 </a:t>
            </a:r>
            <a:r>
              <a:rPr lang="ko-KR" altLang="en-US" sz="2200" b="1" kern="0" spc="-15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것을 설계해본다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  <a:r>
              <a:rPr lang="ko-KR" altLang="ko-KR" dirty="0" smtClean="0"/>
              <a:t>주어진 </a:t>
            </a:r>
            <a:r>
              <a:rPr lang="ko-KR" altLang="ko-KR" dirty="0"/>
              <a:t>제한 시간에 맞는 채점</a:t>
            </a:r>
          </a:p>
        </p:txBody>
      </p:sp>
    </p:spTree>
    <p:extLst>
      <p:ext uri="{BB962C8B-B14F-4D97-AF65-F5344CB8AC3E}">
        <p14:creationId xmlns:p14="http://schemas.microsoft.com/office/powerpoint/2010/main" val="18072261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324</Words>
  <Application>Microsoft Office PowerPoint</Application>
  <PresentationFormat>와이드스크린</PresentationFormat>
  <Paragraphs>56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Malgun Gothic</vt:lpstr>
      <vt:lpstr>Malgun Gothic</vt:lpstr>
      <vt:lpstr>삼성긴고딕 Bold</vt:lpstr>
      <vt:lpstr>삼성긴고딕 Regular</vt:lpstr>
      <vt:lpstr>삼성긴고딕OTF Medium</vt:lpstr>
      <vt:lpstr>Arial</vt:lpstr>
      <vt:lpstr>Wingdings</vt:lpstr>
      <vt:lpstr>1_Office 테마</vt:lpstr>
      <vt:lpstr>PowerPoint 프레젠테이션</vt:lpstr>
      <vt:lpstr>SWEA or 백준</vt:lpstr>
      <vt:lpstr>사용자에서 개발자로</vt:lpstr>
      <vt:lpstr>제출한 데이터를 수신하고 리턴</vt:lpstr>
      <vt:lpstr>채점 데이터 프리셋 생성</vt:lpstr>
      <vt:lpstr>정답 여부 판별</vt:lpstr>
      <vt:lpstr>(선택)주어진 제한 시간에 맞는 채점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SSAFY</cp:lastModifiedBy>
  <cp:revision>117</cp:revision>
  <dcterms:created xsi:type="dcterms:W3CDTF">2020-12-09T04:38:54Z</dcterms:created>
  <dcterms:modified xsi:type="dcterms:W3CDTF">2023-06-14T05:21:51Z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C:\Users\multicampus\Desktop\220920_7기 SSAFY 오픈소스 가이드_공지용.pptx</vt:lpwstr>
  </property>
</Properties>
</file>