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402" r:id="rId2"/>
    <p:sldId id="378" r:id="rId3"/>
    <p:sldId id="398" r:id="rId4"/>
    <p:sldId id="399" r:id="rId5"/>
    <p:sldId id="400" r:id="rId6"/>
    <p:sldId id="404" r:id="rId7"/>
    <p:sldId id="4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79426" autoAdjust="0"/>
  </p:normalViewPr>
  <p:slideViewPr>
    <p:cSldViewPr snapToGrid="0" showGuides="1">
      <p:cViewPr varScale="1">
        <p:scale>
          <a:sx n="69" d="100"/>
          <a:sy n="69" d="100"/>
        </p:scale>
        <p:origin x="72" y="180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1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1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5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42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7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697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4" r:id="rId5"/>
    <p:sldLayoutId id="2147483722" r:id="rId6"/>
    <p:sldLayoutId id="214748372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532441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Fiddler </a:t>
            </a:r>
            <a:r>
              <a:rPr lang="ko-KR" altLang="en-US" sz="36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사용하기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5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Fiddler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2D8053-9D9D-47D6-A3AA-41F8A22DB2B5}"/>
              </a:ext>
            </a:extLst>
          </p:cNvPr>
          <p:cNvGrpSpPr/>
          <p:nvPr/>
        </p:nvGrpSpPr>
        <p:grpSpPr>
          <a:xfrm>
            <a:off x="5272391" y="4506575"/>
            <a:ext cx="3955499" cy="2232730"/>
            <a:chOff x="3967333" y="1882384"/>
            <a:chExt cx="3262088" cy="20848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884C00-8072-410A-B86C-1FC63AF4180E}"/>
                </a:ext>
              </a:extLst>
            </p:cNvPr>
            <p:cNvSpPr txBox="1"/>
            <p:nvPr/>
          </p:nvSpPr>
          <p:spPr>
            <a:xfrm>
              <a:off x="3967333" y="1882384"/>
              <a:ext cx="3249140" cy="54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태 </a:t>
              </a:r>
              <a:r>
                <a:rPr lang="ko-KR" altLang="en-US" sz="3200" dirty="0" err="1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희</a:t>
              </a:r>
              <a:r>
                <a:rPr lang="ko-KR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 consultant</a:t>
              </a:r>
              <a:endPara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ADCB472-89C6-46D1-87B0-45756897C26B}"/>
                </a:ext>
              </a:extLst>
            </p:cNvPr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AE8415-71F9-49D8-8D3E-9ADF304EB74F}"/>
                </a:ext>
              </a:extLst>
            </p:cNvPr>
            <p:cNvSpPr txBox="1"/>
            <p:nvPr/>
          </p:nvSpPr>
          <p:spPr>
            <a:xfrm>
              <a:off x="3968209" y="2501543"/>
              <a:ext cx="2770959" cy="1465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한양대학교 졸업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 </a:t>
              </a:r>
              <a:r>
                <a:rPr lang="en-US" altLang="ko-KR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SDS ICTO </a:t>
              </a: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사업부 입사</a:t>
              </a:r>
              <a:endParaRPr lang="en-US" altLang="ko-KR" sz="1600" spc="-3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SSG.COM </a:t>
              </a:r>
              <a:r>
                <a:rPr lang="ko-KR" altLang="en-US" sz="1600" spc="-3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물류개발팀</a:t>
              </a:r>
              <a:endParaRPr lang="en-US" altLang="ko-KR" sz="1600" spc="-3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넷마블 </a:t>
              </a:r>
              <a:r>
                <a:rPr lang="ko-KR" altLang="en-US" sz="1600" spc="-3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이츠게임즈</a:t>
              </a: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3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기획개발팀</a:t>
              </a:r>
              <a:endParaRPr lang="ko-KR" altLang="en-US" sz="1600" spc="-3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017212" cy="546100"/>
            <a:chOff x="4641850" y="1212850"/>
            <a:chExt cx="301721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프로젝트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017212" cy="546100"/>
            <a:chOff x="4641850" y="2527300"/>
            <a:chExt cx="301721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아이디어 작성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3850067" cy="546100"/>
            <a:chOff x="4641850" y="3479800"/>
            <a:chExt cx="3850067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312457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상세 요구사항</a:t>
              </a:r>
              <a:r>
                <a:rPr kumimoji="0" lang="en-US" altLang="ko-KR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 </a:t>
              </a: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작성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1454924" cy="546100"/>
            <a:chOff x="4641850" y="4432300"/>
            <a:chExt cx="1454924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729430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제출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5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05388" y="1741845"/>
            <a:ext cx="10728325" cy="449953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10042804" cy="1517338"/>
            <a:chOff x="731838" y="1703130"/>
            <a:chExt cx="10042804" cy="1517338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9832276" cy="151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정말 간단한 </a:t>
              </a:r>
              <a:r>
                <a:rPr lang="ko-KR" altLang="en-US" sz="1400" spc="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피들러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사용법에 대해 익혀본다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Front-End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에서도 보안 관련한 처리를 해야하는지 확인할 수 있다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Back-End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에서도 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Front-End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의 모든 전송을 신뢰할 수 없음을 알 수 있다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0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Site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접속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683" y="2708869"/>
            <a:ext cx="8007461" cy="1494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&lt;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&gt;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1.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Login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을 하기 전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Fiddler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킨다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2. Login Action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을 수행하고 나서 데이터가 어떻게 전송되는지 확인한다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3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평문으로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전송된다고 해서 문제가 있는 것은 아니다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.(HTTPS: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SSL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인증서로 보호되는 경우 등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04854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자주 가는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Site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접속해본다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2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3. Site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접속 </a:t>
            </a:r>
            <a:r>
              <a:rPr lang="en-US" altLang="ko-KR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pc="-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r>
              <a:rPr lang="en-US" altLang="ko-KR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683" y="2708869"/>
            <a:ext cx="8007461" cy="1882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&lt;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&gt;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1.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Login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을 하기 전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Fiddler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킨다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2. </a:t>
            </a:r>
            <a:r>
              <a:rPr kumimoji="1" lang="en-US" altLang="ko-KR" sz="1400" b="1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BreakPoint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를 실행한다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3. Login Action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을 수행하고 나서 데이터를 조작하여 전송해 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4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내가 웹페이지에서 입력하지 않은 조작한 형태의 데이터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탈취하여 변경한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 전송되어 </a:t>
            </a:r>
            <a:r>
              <a:rPr kumimoji="1" lang="ko-KR" altLang="en-US" sz="1400" b="1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로그인이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되는지 확인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04854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자주 가는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Site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접속해본다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9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671784"/>
            <a:ext cx="8007461" cy="213330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Fiddler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 탐색한 </a:t>
            </a:r>
            <a:r>
              <a:rPr kumimoji="1" lang="ko-KR" altLang="en-US" sz="1400" b="1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파라미터를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그림으로 저장한다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Fiddler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로 변조한 데이터가 잘 넘어가는지 확인한다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저장된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PNG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</a:t>
            </a:r>
            <a:r>
              <a:rPr kumimoji="1" lang="en-US" altLang="ko-KR" sz="14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파일명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: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10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기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서울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1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반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홍길동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r>
              <a:rPr kumimoji="1" lang="en-US" altLang="ko-KR" sz="1400" b="1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png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  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Readme(MD) 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작성 및 </a:t>
            </a:r>
            <a:r>
              <a:rPr kumimoji="1" lang="en-US" altLang="ko-KR" sz="14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업로드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241</Words>
  <Application>Microsoft Office PowerPoint</Application>
  <PresentationFormat>와이드스크린</PresentationFormat>
  <Paragraphs>42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KoPub돋움체 Medium</vt:lpstr>
      <vt:lpstr>나눔바른고딕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1. 프로젝트 개요</vt:lpstr>
      <vt:lpstr>2. Site 접속</vt:lpstr>
      <vt:lpstr>3. Site 접속 (BreakPoint)</vt:lpstr>
      <vt:lpstr>4.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128</cp:revision>
  <dcterms:created xsi:type="dcterms:W3CDTF">2020-12-09T04:38:54Z</dcterms:created>
  <dcterms:modified xsi:type="dcterms:W3CDTF">2023-12-13T23:57:31Z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