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7"/>
  </p:notesMasterIdLst>
  <p:sldIdLst>
    <p:sldId id="426" r:id="rId2"/>
    <p:sldId id="427" r:id="rId3"/>
    <p:sldId id="428" r:id="rId4"/>
    <p:sldId id="429" r:id="rId5"/>
    <p:sldId id="43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BF2"/>
    <a:srgbClr val="129EEC"/>
    <a:srgbClr val="F69E47"/>
    <a:srgbClr val="2DCDE3"/>
    <a:srgbClr val="BCEFFD"/>
    <a:srgbClr val="10100D"/>
    <a:srgbClr val="E89898"/>
    <a:srgbClr val="FEAC40"/>
    <a:srgbClr val="000667"/>
    <a:srgbClr val="FA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2" autoAdjust="0"/>
    <p:restoredTop sz="96456" autoAdjust="0"/>
  </p:normalViewPr>
  <p:slideViewPr>
    <p:cSldViewPr snapToGrid="0" showGuides="1">
      <p:cViewPr varScale="1">
        <p:scale>
          <a:sx n="112" d="100"/>
          <a:sy n="112" d="100"/>
        </p:scale>
        <p:origin x="499" y="96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여러분들도 알다시피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학기에는 프로젝트를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2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여러분들도 알다시피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학기에는 프로젝트를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35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여러분들도 알다시피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학기에는 프로젝트를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42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 그럼 원론적으로 프로젝트란 무엇일까요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구글에서 여러가지</a:t>
            </a:r>
            <a:r>
              <a:rPr lang="ko-KR" altLang="en-US" baseline="0" dirty="0" smtClean="0"/>
              <a:t> 프로젝트의 정의를 찾아보았습니다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다 읽어주고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결국 메시지는 다 하나로 귀결됩니다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한정된 자원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제한된 시간을 투입하여 완성해야하는 작업</a:t>
            </a:r>
            <a:endParaRPr lang="en-US" altLang="ko-KR" dirty="0" smtClean="0"/>
          </a:p>
          <a:p>
            <a:r>
              <a:rPr lang="ko-KR" altLang="en-US" dirty="0" smtClean="0"/>
              <a:t>이게 프로젝트입니다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6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8;p12">
            <a:extLst>
              <a:ext uri="{FF2B5EF4-FFF2-40B4-BE49-F238E27FC236}">
                <a16:creationId xmlns:a16="http://schemas.microsoft.com/office/drawing/2014/main" id="{1E6DBDF8-221A-4AF5-9635-74279CEDE8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22DDFF6-0A2C-41E9-943E-65E25ABD3989}"/>
              </a:ext>
            </a:extLst>
          </p:cNvPr>
          <p:cNvSpPr/>
          <p:nvPr userDrawn="1"/>
        </p:nvSpPr>
        <p:spPr>
          <a:xfrm>
            <a:off x="553720" y="1508760"/>
            <a:ext cx="11638280" cy="5349240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3040" h="5318760">
                <a:moveTo>
                  <a:pt x="11074400" y="0"/>
                </a:moveTo>
                <a:lnTo>
                  <a:pt x="11623040" y="467360"/>
                </a:lnTo>
                <a:lnTo>
                  <a:pt x="11623040" y="5318760"/>
                </a:lnTo>
                <a:lnTo>
                  <a:pt x="899160" y="5318760"/>
                </a:lnTo>
                <a:lnTo>
                  <a:pt x="0" y="4922520"/>
                </a:lnTo>
                <a:lnTo>
                  <a:pt x="11074400" y="0"/>
                </a:lnTo>
                <a:close/>
              </a:path>
            </a:pathLst>
          </a:custGeom>
          <a:solidFill>
            <a:srgbClr val="3AA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3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8D4A79DF-96E8-4A00-9198-DB659954A3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11" name="Google Shape;52;p12">
            <a:extLst>
              <a:ext uri="{FF2B5EF4-FFF2-40B4-BE49-F238E27FC236}">
                <a16:creationId xmlns:a16="http://schemas.microsoft.com/office/drawing/2014/main" id="{A36B6863-9EAF-D9FF-3B9E-31F8099DFE2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A8910D-7D7A-45FC-EE41-FB1A34639CA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12" y="965109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5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pic>
        <p:nvPicPr>
          <p:cNvPr id="7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5D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noProof="0" dirty="0"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  <p:pic>
        <p:nvPicPr>
          <p:cNvPr id="14" name="Google Shape;52;p12">
            <a:extLst>
              <a:ext uri="{FF2B5EF4-FFF2-40B4-BE49-F238E27FC236}">
                <a16:creationId xmlns:a16="http://schemas.microsoft.com/office/drawing/2014/main" id="{22DD4048-C19F-3E05-86F9-6A1E334FC0A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EAA2CA-2F33-25D3-8AAF-76F2A36EFAA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6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/>
          <p:cNvSpPr txBox="1">
            <a:spLocks/>
          </p:cNvSpPr>
          <p:nvPr/>
        </p:nvSpPr>
        <p:spPr>
          <a:xfrm>
            <a:off x="1419131" y="2148601"/>
            <a:ext cx="8961002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Vue</a:t>
            </a:r>
            <a:r>
              <a:rPr lang="ko-KR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의 데이터 전송 방법</a:t>
            </a:r>
            <a:endParaRPr lang="en-US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OTF Medium"/>
              <a:ea typeface="삼성긴고딕OTF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8285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Vue</a:t>
            </a:r>
            <a:r>
              <a:rPr lang="ko-KR" altLang="en-US" dirty="0" smtClean="0"/>
              <a:t>의 데이터 전송 방법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0FFB9C-9B61-44C2-B20A-409E39FD7D28}"/>
              </a:ext>
            </a:extLst>
          </p:cNvPr>
          <p:cNvGrpSpPr/>
          <p:nvPr/>
        </p:nvGrpSpPr>
        <p:grpSpPr>
          <a:xfrm>
            <a:off x="946563" y="1598075"/>
            <a:ext cx="7390128" cy="461665"/>
            <a:chOff x="611560" y="1224086"/>
            <a:chExt cx="7390128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AF6DB9B-E7C5-4CB2-ADA0-69261FD129BF}"/>
                </a:ext>
              </a:extLst>
            </p:cNvPr>
            <p:cNvSpPr/>
            <p:nvPr/>
          </p:nvSpPr>
          <p:spPr>
            <a:xfrm>
              <a:off x="611560" y="1296988"/>
              <a:ext cx="36000" cy="288000"/>
            </a:xfrm>
            <a:prstGeom prst="rect">
              <a:avLst/>
            </a:prstGeom>
            <a:solidFill>
              <a:srgbClr val="0E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n>
                  <a:solidFill>
                    <a:schemeClr val="bg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153818-2FD2-4A4E-AE7E-A3B41012D118}"/>
                </a:ext>
              </a:extLst>
            </p:cNvPr>
            <p:cNvSpPr txBox="1"/>
            <p:nvPr/>
          </p:nvSpPr>
          <p:spPr>
            <a:xfrm>
              <a:off x="683567" y="1224086"/>
              <a:ext cx="7318121" cy="461665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altLang="ko-KR" sz="2400" b="1" spc="-151" dirty="0" err="1" smtClean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EventBus</a:t>
              </a:r>
              <a:r>
                <a:rPr lang="en-US" altLang="ko-KR" sz="2400" b="1" spc="-151" dirty="0" smtClean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(</a:t>
              </a:r>
              <a:r>
                <a:rPr lang="en-US" altLang="ko-KR" sz="2400" b="1" spc="-151" dirty="0" smtClean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Props, Emit)</a:t>
              </a:r>
              <a:endParaRPr lang="ko-KR" altLang="en-US" sz="2400" b="1" spc="-151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849458" y="2235675"/>
            <a:ext cx="6729511" cy="1860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05B6F2-3266-43E5-A594-1FF50EAE16C7}"/>
              </a:ext>
            </a:extLst>
          </p:cNvPr>
          <p:cNvSpPr/>
          <p:nvPr/>
        </p:nvSpPr>
        <p:spPr>
          <a:xfrm>
            <a:off x="849459" y="2172293"/>
            <a:ext cx="8799512" cy="778934"/>
          </a:xfrm>
          <a:prstGeom prst="rect">
            <a:avLst/>
          </a:prstGeom>
          <a:noFill/>
        </p:spPr>
        <p:txBody>
          <a:bodyPr wrap="square" tIns="0" anchor="ctr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00A2FF"/>
              </a:buClr>
              <a:buSzPts val="2400"/>
              <a:buFont typeface="Wingdings" panose="05000000000000000000" pitchFamily="2" charset="2"/>
              <a:buChar char="ü"/>
            </a:pP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 자식간에 데이터를 전달하기 위한 </a:t>
            </a:r>
            <a:r>
              <a:rPr lang="en-US" altLang="ko-KR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props, emit</a:t>
            </a:r>
            <a:endParaRPr lang="en-US" altLang="ko-KR" sz="2000" b="1" spc="-151" dirty="0">
              <a:ln w="0"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BD9FD0-AC30-444D-9C15-5534B97ACD90}"/>
              </a:ext>
            </a:extLst>
          </p:cNvPr>
          <p:cNvSpPr/>
          <p:nvPr/>
        </p:nvSpPr>
        <p:spPr>
          <a:xfrm>
            <a:off x="849458" y="2744570"/>
            <a:ext cx="9970732" cy="778934"/>
          </a:xfrm>
          <a:prstGeom prst="rect">
            <a:avLst/>
          </a:prstGeom>
          <a:noFill/>
        </p:spPr>
        <p:txBody>
          <a:bodyPr wrap="square" tIns="0" anchor="ctr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00A2FF"/>
              </a:buClr>
              <a:buSzPts val="2400"/>
              <a:buFont typeface="Wingdings" panose="05000000000000000000" pitchFamily="2" charset="2"/>
              <a:buChar char="ü"/>
            </a:pP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인접한 부모 </a:t>
            </a:r>
            <a:r>
              <a:rPr lang="ko-KR" altLang="en-US" sz="2000" b="1" spc="-151" dirty="0" err="1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자식간에만</a:t>
            </a: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전달이 가능하다</a:t>
            </a:r>
            <a:r>
              <a:rPr lang="en-US" altLang="ko-KR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b="1" spc="-151" dirty="0">
              <a:ln w="0"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0DF062-61DF-418C-89F0-5780C719F70C}"/>
              </a:ext>
            </a:extLst>
          </p:cNvPr>
          <p:cNvSpPr/>
          <p:nvPr/>
        </p:nvSpPr>
        <p:spPr>
          <a:xfrm>
            <a:off x="849459" y="3316847"/>
            <a:ext cx="7782476" cy="778934"/>
          </a:xfrm>
          <a:prstGeom prst="rect">
            <a:avLst/>
          </a:prstGeom>
          <a:noFill/>
        </p:spPr>
        <p:txBody>
          <a:bodyPr wrap="square" tIns="0" anchor="ctr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00A2FF"/>
              </a:buClr>
              <a:buSzPts val="2400"/>
              <a:buFont typeface="Wingdings" panose="05000000000000000000" pitchFamily="2" charset="2"/>
              <a:buChar char="ü"/>
            </a:pP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복잡한 구조에서 사용하기 어려움</a:t>
            </a:r>
            <a:r>
              <a:rPr lang="en-US" altLang="ko-KR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000" b="1" spc="-151" dirty="0">
              <a:ln w="0"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pic>
        <p:nvPicPr>
          <p:cNvPr id="1026" name="Picture 2" descr="https://media.vlpt.us/images/gillog/post/d61b2fe0-180d-4f85-89cf-6b8cd964cf20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072" y="2273056"/>
            <a:ext cx="3750727" cy="306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32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Vue</a:t>
            </a:r>
            <a:r>
              <a:rPr lang="ko-KR" altLang="en-US" dirty="0" smtClean="0"/>
              <a:t>의 데이터 전송 방법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0FFB9C-9B61-44C2-B20A-409E39FD7D28}"/>
              </a:ext>
            </a:extLst>
          </p:cNvPr>
          <p:cNvGrpSpPr/>
          <p:nvPr/>
        </p:nvGrpSpPr>
        <p:grpSpPr>
          <a:xfrm>
            <a:off x="946563" y="1598075"/>
            <a:ext cx="7390128" cy="461665"/>
            <a:chOff x="611560" y="1224086"/>
            <a:chExt cx="7390128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AF6DB9B-E7C5-4CB2-ADA0-69261FD129BF}"/>
                </a:ext>
              </a:extLst>
            </p:cNvPr>
            <p:cNvSpPr/>
            <p:nvPr/>
          </p:nvSpPr>
          <p:spPr>
            <a:xfrm>
              <a:off x="611560" y="1296988"/>
              <a:ext cx="36000" cy="288000"/>
            </a:xfrm>
            <a:prstGeom prst="rect">
              <a:avLst/>
            </a:prstGeom>
            <a:solidFill>
              <a:srgbClr val="0E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n>
                  <a:solidFill>
                    <a:schemeClr val="bg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153818-2FD2-4A4E-AE7E-A3B41012D118}"/>
                </a:ext>
              </a:extLst>
            </p:cNvPr>
            <p:cNvSpPr txBox="1"/>
            <p:nvPr/>
          </p:nvSpPr>
          <p:spPr>
            <a:xfrm>
              <a:off x="683567" y="1224086"/>
              <a:ext cx="7318121" cy="461665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altLang="ko-KR" sz="2400" b="1" spc="-151" dirty="0" err="1" smtClean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EventBus</a:t>
              </a:r>
              <a:r>
                <a:rPr lang="en-US" altLang="ko-KR" sz="2400" b="1" spc="-151" dirty="0" smtClean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(Global)</a:t>
              </a:r>
              <a:endParaRPr lang="ko-KR" altLang="en-US" sz="2400" b="1" spc="-151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849458" y="2235675"/>
            <a:ext cx="6729511" cy="1860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05B6F2-3266-43E5-A594-1FF50EAE16C7}"/>
              </a:ext>
            </a:extLst>
          </p:cNvPr>
          <p:cNvSpPr/>
          <p:nvPr/>
        </p:nvSpPr>
        <p:spPr>
          <a:xfrm>
            <a:off x="849459" y="2172293"/>
            <a:ext cx="8799512" cy="778934"/>
          </a:xfrm>
          <a:prstGeom prst="rect">
            <a:avLst/>
          </a:prstGeom>
          <a:noFill/>
        </p:spPr>
        <p:txBody>
          <a:bodyPr wrap="square" tIns="0" anchor="ctr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00A2FF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altLang="ko-KR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 &lt;-&gt; Bus &lt;-&gt; Component</a:t>
            </a: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 데이터 전송</a:t>
            </a:r>
            <a:endParaRPr lang="en-US" altLang="ko-KR" sz="2000" b="1" spc="-151" dirty="0">
              <a:ln w="0"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BD9FD0-AC30-444D-9C15-5534B97ACD90}"/>
              </a:ext>
            </a:extLst>
          </p:cNvPr>
          <p:cNvSpPr/>
          <p:nvPr/>
        </p:nvSpPr>
        <p:spPr>
          <a:xfrm>
            <a:off x="849458" y="2744570"/>
            <a:ext cx="9970732" cy="778934"/>
          </a:xfrm>
          <a:prstGeom prst="rect">
            <a:avLst/>
          </a:prstGeom>
          <a:noFill/>
        </p:spPr>
        <p:txBody>
          <a:bodyPr wrap="square" tIns="0" anchor="ctr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00A2FF"/>
              </a:buClr>
              <a:buSzPts val="2400"/>
              <a:buFont typeface="Wingdings" panose="05000000000000000000" pitchFamily="2" charset="2"/>
              <a:buChar char="ü"/>
            </a:pP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복잡한 관계에서도 바로 데이터 전송이 가능하다</a:t>
            </a:r>
            <a:r>
              <a:rPr lang="en-US" altLang="ko-KR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000" b="1" spc="-151" dirty="0">
              <a:ln w="0"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0DF062-61DF-418C-89F0-5780C719F70C}"/>
              </a:ext>
            </a:extLst>
          </p:cNvPr>
          <p:cNvSpPr/>
          <p:nvPr/>
        </p:nvSpPr>
        <p:spPr>
          <a:xfrm>
            <a:off x="849459" y="3316847"/>
            <a:ext cx="7782476" cy="778934"/>
          </a:xfrm>
          <a:prstGeom prst="rect">
            <a:avLst/>
          </a:prstGeom>
          <a:noFill/>
        </p:spPr>
        <p:txBody>
          <a:bodyPr wrap="square" tIns="0" anchor="ctr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00A2FF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altLang="ko-KR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</a:t>
            </a: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 데이터 흐름 파악이 어려움</a:t>
            </a:r>
            <a:r>
              <a:rPr lang="en-US" altLang="ko-KR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000" b="1" spc="-151" dirty="0">
              <a:ln w="0"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pic>
        <p:nvPicPr>
          <p:cNvPr id="2050" name="Picture 2" descr="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814" y="2059740"/>
            <a:ext cx="4688986" cy="334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87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Vue</a:t>
            </a:r>
            <a:r>
              <a:rPr lang="ko-KR" altLang="en-US" dirty="0" smtClean="0"/>
              <a:t>의 데이터 전송 방법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0FFB9C-9B61-44C2-B20A-409E39FD7D28}"/>
              </a:ext>
            </a:extLst>
          </p:cNvPr>
          <p:cNvGrpSpPr/>
          <p:nvPr/>
        </p:nvGrpSpPr>
        <p:grpSpPr>
          <a:xfrm>
            <a:off x="946563" y="1598075"/>
            <a:ext cx="7390128" cy="461665"/>
            <a:chOff x="611560" y="1224086"/>
            <a:chExt cx="7390128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AF6DB9B-E7C5-4CB2-ADA0-69261FD129BF}"/>
                </a:ext>
              </a:extLst>
            </p:cNvPr>
            <p:cNvSpPr/>
            <p:nvPr/>
          </p:nvSpPr>
          <p:spPr>
            <a:xfrm>
              <a:off x="611560" y="1296988"/>
              <a:ext cx="36000" cy="288000"/>
            </a:xfrm>
            <a:prstGeom prst="rect">
              <a:avLst/>
            </a:prstGeom>
            <a:solidFill>
              <a:srgbClr val="0E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n>
                  <a:solidFill>
                    <a:schemeClr val="bg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153818-2FD2-4A4E-AE7E-A3B41012D118}"/>
                </a:ext>
              </a:extLst>
            </p:cNvPr>
            <p:cNvSpPr txBox="1"/>
            <p:nvPr/>
          </p:nvSpPr>
          <p:spPr>
            <a:xfrm>
              <a:off x="683567" y="1224086"/>
              <a:ext cx="7318121" cy="461665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altLang="ko-KR" sz="2400" b="1" spc="-151" dirty="0" err="1" smtClean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Vuex</a:t>
              </a:r>
              <a:endParaRPr lang="ko-KR" altLang="en-US" sz="2400" b="1" spc="-151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849458" y="2235675"/>
            <a:ext cx="10158511" cy="1860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05B6F2-3266-43E5-A594-1FF50EAE16C7}"/>
              </a:ext>
            </a:extLst>
          </p:cNvPr>
          <p:cNvSpPr/>
          <p:nvPr/>
        </p:nvSpPr>
        <p:spPr>
          <a:xfrm>
            <a:off x="849459" y="2172293"/>
            <a:ext cx="8799512" cy="778934"/>
          </a:xfrm>
          <a:prstGeom prst="rect">
            <a:avLst/>
          </a:prstGeom>
          <a:noFill/>
        </p:spPr>
        <p:txBody>
          <a:bodyPr wrap="square" tIns="0" anchor="ctr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00A2FF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altLang="ko-KR" sz="2000" b="1" spc="-151" dirty="0" err="1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Vuex</a:t>
            </a: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의 </a:t>
            </a:r>
            <a:r>
              <a:rPr lang="en-US" altLang="ko-KR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State</a:t>
            </a: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에서 공간에서 데이터 관리하고 </a:t>
            </a:r>
            <a:r>
              <a:rPr lang="en-US" altLang="ko-KR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Component</a:t>
            </a: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는 </a:t>
            </a:r>
            <a:r>
              <a:rPr lang="en-US" altLang="ko-KR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State</a:t>
            </a: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를 주시 </a:t>
            </a:r>
            <a:endParaRPr lang="en-US" altLang="ko-KR" sz="2000" b="1" spc="-151" dirty="0">
              <a:ln w="0"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BD9FD0-AC30-444D-9C15-5534B97ACD90}"/>
              </a:ext>
            </a:extLst>
          </p:cNvPr>
          <p:cNvSpPr/>
          <p:nvPr/>
        </p:nvSpPr>
        <p:spPr>
          <a:xfrm>
            <a:off x="849458" y="2744570"/>
            <a:ext cx="9970732" cy="778934"/>
          </a:xfrm>
          <a:prstGeom prst="rect">
            <a:avLst/>
          </a:prstGeom>
          <a:noFill/>
        </p:spPr>
        <p:txBody>
          <a:bodyPr wrap="square" tIns="0" anchor="ctr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00A2FF"/>
              </a:buClr>
              <a:buSzPts val="2400"/>
              <a:buFont typeface="Wingdings" panose="05000000000000000000" pitchFamily="2" charset="2"/>
              <a:buChar char="ü"/>
            </a:pP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값이 바뀌면 </a:t>
            </a:r>
            <a:r>
              <a:rPr lang="en-US" altLang="ko-KR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State</a:t>
            </a: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공유하는 모든 </a:t>
            </a:r>
            <a:r>
              <a:rPr lang="en-US" altLang="ko-KR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 </a:t>
            </a: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값이 변경되어 보임</a:t>
            </a:r>
            <a:r>
              <a:rPr lang="en-US" altLang="ko-KR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000" b="1" spc="-151" dirty="0">
              <a:ln w="0"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0DF062-61DF-418C-89F0-5780C719F70C}"/>
              </a:ext>
            </a:extLst>
          </p:cNvPr>
          <p:cNvSpPr/>
          <p:nvPr/>
        </p:nvSpPr>
        <p:spPr>
          <a:xfrm>
            <a:off x="849459" y="3316847"/>
            <a:ext cx="7782476" cy="778934"/>
          </a:xfrm>
          <a:prstGeom prst="rect">
            <a:avLst/>
          </a:prstGeom>
          <a:noFill/>
        </p:spPr>
        <p:txBody>
          <a:bodyPr wrap="square" tIns="0" anchor="ctr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00A2FF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altLang="ko-KR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Props, emit, </a:t>
            </a:r>
            <a:r>
              <a:rPr lang="en-US" altLang="ko-KR" sz="2000" b="1" spc="-151" dirty="0" err="1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eventbus</a:t>
            </a: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설정 및 관리가 번거로운 단점이 있다</a:t>
            </a:r>
            <a:r>
              <a:rPr lang="en-US" altLang="ko-KR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000" b="1" spc="-151" dirty="0">
              <a:ln w="0"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pic>
        <p:nvPicPr>
          <p:cNvPr id="3074" name="Picture 2" descr="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512" y="2878717"/>
            <a:ext cx="3704287" cy="345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06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ko-KR" altLang="en-US" dirty="0"/>
              <a:t>의 데이터 전송 방법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49458" y="2235675"/>
            <a:ext cx="9809577" cy="1860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946C427-FC6D-4543-9C83-696F8D5BBA48}"/>
              </a:ext>
            </a:extLst>
          </p:cNvPr>
          <p:cNvGrpSpPr/>
          <p:nvPr/>
        </p:nvGrpSpPr>
        <p:grpSpPr>
          <a:xfrm>
            <a:off x="946563" y="1598075"/>
            <a:ext cx="7390128" cy="461665"/>
            <a:chOff x="611560" y="1224086"/>
            <a:chExt cx="7390128" cy="46166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15552C7-3C11-4DB0-A4EC-B11E4086C230}"/>
                </a:ext>
              </a:extLst>
            </p:cNvPr>
            <p:cNvSpPr/>
            <p:nvPr/>
          </p:nvSpPr>
          <p:spPr>
            <a:xfrm>
              <a:off x="611560" y="1296988"/>
              <a:ext cx="36000" cy="288000"/>
            </a:xfrm>
            <a:prstGeom prst="rect">
              <a:avLst/>
            </a:prstGeom>
            <a:solidFill>
              <a:srgbClr val="0E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n>
                  <a:solidFill>
                    <a:schemeClr val="bg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FB36DF-24D6-4AAC-8CF2-9A3D919833B8}"/>
                </a:ext>
              </a:extLst>
            </p:cNvPr>
            <p:cNvSpPr txBox="1"/>
            <p:nvPr/>
          </p:nvSpPr>
          <p:spPr>
            <a:xfrm>
              <a:off x="683567" y="1224086"/>
              <a:ext cx="7318121" cy="461665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ko-KR" altLang="en-US" sz="2400" b="1" spc="-151" dirty="0" smtClean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어느 개발 방법을 선택할 것인가</a:t>
              </a:r>
              <a:r>
                <a:rPr lang="en-US" altLang="ko-KR" sz="2400" b="1" spc="-151" dirty="0" smtClean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?</a:t>
              </a:r>
              <a:endParaRPr lang="ko-KR" altLang="en-US" sz="2400" b="1" spc="-151" dirty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05B6F2-3266-43E5-A594-1FF50EAE16C7}"/>
              </a:ext>
            </a:extLst>
          </p:cNvPr>
          <p:cNvSpPr/>
          <p:nvPr/>
        </p:nvSpPr>
        <p:spPr>
          <a:xfrm>
            <a:off x="849459" y="2172293"/>
            <a:ext cx="9809576" cy="778934"/>
          </a:xfrm>
          <a:prstGeom prst="rect">
            <a:avLst/>
          </a:prstGeom>
          <a:noFill/>
        </p:spPr>
        <p:txBody>
          <a:bodyPr wrap="square" tIns="0" anchor="ctr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00A2FF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altLang="ko-KR" sz="2000" b="1" spc="-151" dirty="0" err="1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Eventbus</a:t>
            </a:r>
            <a:r>
              <a:rPr lang="en-US" altLang="ko-KR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(Props, emit) -&gt; </a:t>
            </a:r>
            <a:r>
              <a:rPr lang="en-US" altLang="ko-KR" sz="2000" b="1" spc="-151" dirty="0" err="1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Eventbus</a:t>
            </a:r>
            <a:r>
              <a:rPr lang="en-US" altLang="ko-KR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(Global)-&gt; </a:t>
            </a:r>
            <a:r>
              <a:rPr lang="en-US" altLang="ko-KR" sz="2000" b="1" spc="-151" dirty="0" err="1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Vuex</a:t>
            </a: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갈수록 복잡도가 커져 관리 </a:t>
            </a:r>
            <a:r>
              <a:rPr lang="en-US" altLang="ko-KR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Point</a:t>
            </a: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증가함</a:t>
            </a:r>
            <a:r>
              <a:rPr lang="en-US" altLang="ko-KR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000" b="1" spc="-151" dirty="0">
              <a:ln w="0"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D9FD0-AC30-444D-9C15-5534B97ACD90}"/>
              </a:ext>
            </a:extLst>
          </p:cNvPr>
          <p:cNvSpPr/>
          <p:nvPr/>
        </p:nvSpPr>
        <p:spPr>
          <a:xfrm>
            <a:off x="849458" y="2744570"/>
            <a:ext cx="9970732" cy="778934"/>
          </a:xfrm>
          <a:prstGeom prst="rect">
            <a:avLst/>
          </a:prstGeom>
          <a:noFill/>
        </p:spPr>
        <p:txBody>
          <a:bodyPr wrap="square" tIns="0" anchor="ctr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00A2FF"/>
              </a:buClr>
              <a:buSzPts val="2400"/>
              <a:buFont typeface="Wingdings" panose="05000000000000000000" pitchFamily="2" charset="2"/>
              <a:buChar char="ü"/>
            </a:pP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소규모의 프로젝트라면 </a:t>
            </a:r>
            <a:r>
              <a:rPr lang="en-US" altLang="ko-KR" sz="2000" b="1" spc="-151" dirty="0" err="1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Eventbus</a:t>
            </a: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활용해도 문제는 없음</a:t>
            </a:r>
            <a:r>
              <a:rPr lang="en-US" altLang="ko-KR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다만 </a:t>
            </a:r>
            <a:r>
              <a:rPr lang="en-US" altLang="ko-KR" sz="2000" b="1" spc="-151" dirty="0" err="1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Vuex</a:t>
            </a: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활용하는 것을 지향함</a:t>
            </a:r>
            <a:r>
              <a:rPr lang="en-US" altLang="ko-KR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000" b="1" spc="-151" dirty="0">
              <a:ln w="0"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0DF062-61DF-418C-89F0-5780C719F70C}"/>
              </a:ext>
            </a:extLst>
          </p:cNvPr>
          <p:cNvSpPr/>
          <p:nvPr/>
        </p:nvSpPr>
        <p:spPr>
          <a:xfrm>
            <a:off x="849459" y="3316847"/>
            <a:ext cx="9809576" cy="778934"/>
          </a:xfrm>
          <a:prstGeom prst="rect">
            <a:avLst/>
          </a:prstGeom>
          <a:noFill/>
        </p:spPr>
        <p:txBody>
          <a:bodyPr wrap="square" tIns="0" anchor="ctr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00A2FF"/>
              </a:buClr>
              <a:buSzPts val="2400"/>
              <a:buFont typeface="Wingdings" panose="05000000000000000000" pitchFamily="2" charset="2"/>
              <a:buChar char="ü"/>
            </a:pP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 활용하는 </a:t>
            </a:r>
            <a:r>
              <a:rPr lang="en-US" altLang="ko-KR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 </a:t>
            </a:r>
            <a:r>
              <a:rPr lang="ko-KR" altLang="en-US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전송 방법을 이해하고 적재적소에 활용 할 줄 알아야 함</a:t>
            </a:r>
            <a:r>
              <a:rPr lang="en-US" altLang="ko-KR" sz="2000" b="1" spc="-151" dirty="0" smtClean="0">
                <a:ln w="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000" b="1" spc="-151" dirty="0">
              <a:ln w="0"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2180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221</Words>
  <Application>Microsoft Office PowerPoint</Application>
  <PresentationFormat>와이드스크린</PresentationFormat>
  <Paragraphs>34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나눔바른고딕</vt:lpstr>
      <vt:lpstr>Malgun Gothic</vt:lpstr>
      <vt:lpstr>Malgun Gothic</vt:lpstr>
      <vt:lpstr>삼성긴고딕 Bold</vt:lpstr>
      <vt:lpstr>삼성긴고딕 Regular</vt:lpstr>
      <vt:lpstr>삼성긴고딕OTF Medium</vt:lpstr>
      <vt:lpstr>삼성긴고딕OTF Regular</vt:lpstr>
      <vt:lpstr>Arial</vt:lpstr>
      <vt:lpstr>Wingdings</vt:lpstr>
      <vt:lpstr>1_Office 테마</vt:lpstr>
      <vt:lpstr>PowerPoint 프레젠테이션</vt:lpstr>
      <vt:lpstr>Vue의 데이터 전송 방법</vt:lpstr>
      <vt:lpstr>Vue의 데이터 전송 방법</vt:lpstr>
      <vt:lpstr>Vue의 데이터 전송 방법</vt:lpstr>
      <vt:lpstr>Vue의 데이터 전송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SSAFY</cp:lastModifiedBy>
  <cp:revision>118</cp:revision>
  <dcterms:created xsi:type="dcterms:W3CDTF">2020-12-09T04:38:54Z</dcterms:created>
  <dcterms:modified xsi:type="dcterms:W3CDTF">2023-06-19T05:27:53Z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C:\Users\multicampus\Desktop\220920_7기 SSAFY 오픈소스 가이드_공지용.pptx</vt:lpwstr>
  </property>
</Properties>
</file>