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sldIdLst>
    <p:sldId id="256" r:id="rId2"/>
    <p:sldId id="377" r:id="rId3"/>
    <p:sldId id="359" r:id="rId4"/>
    <p:sldId id="378" r:id="rId5"/>
    <p:sldId id="384" r:id="rId6"/>
    <p:sldId id="379" r:id="rId7"/>
    <p:sldId id="383" r:id="rId8"/>
    <p:sldId id="382" r:id="rId9"/>
    <p:sldId id="381" r:id="rId10"/>
    <p:sldId id="386" r:id="rId11"/>
    <p:sldId id="385" r:id="rId12"/>
    <p:sldId id="398" r:id="rId13"/>
    <p:sldId id="399" r:id="rId14"/>
    <p:sldId id="3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80121" autoAdjust="0"/>
  </p:normalViewPr>
  <p:slideViewPr>
    <p:cSldViewPr snapToGrid="0" showGuides="1">
      <p:cViewPr varScale="1">
        <p:scale>
          <a:sx n="69" d="100"/>
          <a:sy n="69" d="100"/>
        </p:scale>
        <p:origin x="72" y="19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많은 경우에 </a:t>
            </a:r>
            <a:r>
              <a:rPr lang="en-US" altLang="ko-KR" dirty="0"/>
              <a:t>collection</a:t>
            </a:r>
            <a:r>
              <a:rPr lang="ko-KR" altLang="en-US" dirty="0"/>
              <a:t>을 활용하면 좋기는 하지만</a:t>
            </a:r>
            <a:r>
              <a:rPr lang="en-US" altLang="ko-KR" dirty="0"/>
              <a:t>, </a:t>
            </a:r>
            <a:r>
              <a:rPr lang="ko-KR" altLang="en-US" dirty="0"/>
              <a:t>단점</a:t>
            </a:r>
            <a:r>
              <a:rPr lang="ko-KR" altLang="en-US" baseline="0" dirty="0"/>
              <a:t> 또한 잘 파악해서 </a:t>
            </a:r>
            <a:r>
              <a:rPr lang="ko-KR" altLang="en-US" baseline="0" dirty="0" err="1"/>
              <a:t>사용해야겠죠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다음 보시면</a:t>
            </a:r>
            <a:r>
              <a:rPr lang="en-US" altLang="ko-KR" baseline="0" dirty="0"/>
              <a:t>, CPU/ Memory </a:t>
            </a:r>
            <a:r>
              <a:rPr lang="ko-KR" altLang="en-US" baseline="0" dirty="0"/>
              <a:t>의 비용이 발생합니다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코드 가독성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메모리</a:t>
            </a:r>
            <a:r>
              <a:rPr lang="en-US" altLang="ko-KR" baseline="0" dirty="0"/>
              <a:t>/CPU </a:t>
            </a:r>
            <a:r>
              <a:rPr lang="ko-KR" altLang="en-US" baseline="0" dirty="0" err="1"/>
              <a:t>사용량등</a:t>
            </a:r>
            <a:r>
              <a:rPr lang="ko-KR" altLang="en-US" baseline="0" dirty="0"/>
              <a:t> 종합적으로 고려하여 적용해야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Collection </a:t>
            </a:r>
            <a:r>
              <a:rPr lang="ko-KR" altLang="en-US" baseline="0" dirty="0"/>
              <a:t>생성시 초기 비용 발생하지만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이후</a:t>
            </a:r>
            <a:r>
              <a:rPr lang="en-US" altLang="ko-KR" baseline="0" dirty="0"/>
              <a:t> </a:t>
            </a:r>
            <a:r>
              <a:rPr lang="ko-KR" altLang="en-US" baseline="0" dirty="0"/>
              <a:t>여러 번 사용</a:t>
            </a:r>
            <a:r>
              <a:rPr lang="en-US" altLang="ko-KR" baseline="0" dirty="0"/>
              <a:t>(Read </a:t>
            </a:r>
            <a:r>
              <a:rPr lang="ko-KR" altLang="en-US" baseline="0" dirty="0"/>
              <a:t>할 경우</a:t>
            </a:r>
            <a:r>
              <a:rPr lang="en-US" altLang="ko-KR" baseline="0" dirty="0"/>
              <a:t>) </a:t>
            </a:r>
            <a:r>
              <a:rPr lang="ko-KR" altLang="en-US" baseline="0" dirty="0"/>
              <a:t>한다면</a:t>
            </a:r>
            <a:r>
              <a:rPr lang="en-US" altLang="ko-KR" baseline="0" dirty="0"/>
              <a:t>, Collection </a:t>
            </a:r>
            <a:r>
              <a:rPr lang="ko-KR" altLang="en-US" baseline="0" dirty="0"/>
              <a:t>을 사용하지 않는 경우에 비해 이득이 </a:t>
            </a:r>
            <a:r>
              <a:rPr lang="ko-KR" altLang="en-US" baseline="0" dirty="0" err="1"/>
              <a:t>클것입니다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2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5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Collection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이란 무엇일까요</a:t>
            </a:r>
            <a:r>
              <a:rPr lang="en-US" altLang="ko-KR" baseline="0" dirty="0"/>
              <a:t>?, </a:t>
            </a:r>
            <a:r>
              <a:rPr lang="ko-KR" altLang="en-US" baseline="0" dirty="0"/>
              <a:t>동일한 속성의 데이터들을 그룹으로 저장 할 수 있는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구조이죠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예로는 다음과 같이</a:t>
            </a:r>
            <a:r>
              <a:rPr lang="en-US" altLang="ko-KR" baseline="0" dirty="0"/>
              <a:t>, Stack, </a:t>
            </a:r>
            <a:r>
              <a:rPr lang="en-US" altLang="ko-KR" baseline="0" dirty="0" err="1"/>
              <a:t>Qeueue</a:t>
            </a:r>
            <a:r>
              <a:rPr lang="en-US" altLang="ko-KR" baseline="0" dirty="0"/>
              <a:t>, … </a:t>
            </a:r>
            <a:r>
              <a:rPr lang="ko-KR" altLang="en-US" baseline="0" dirty="0"/>
              <a:t>등이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외에도</a:t>
            </a:r>
            <a:r>
              <a:rPr lang="en-US" altLang="ko-KR" baseline="0" dirty="0"/>
              <a:t>, Set,  Tree </a:t>
            </a:r>
            <a:r>
              <a:rPr lang="ko-KR" altLang="en-US" baseline="0" dirty="0"/>
              <a:t>등도 있죠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</a:t>
            </a:r>
            <a:r>
              <a:rPr lang="en-US" altLang="ko-KR" dirty="0"/>
              <a:t>Collection </a:t>
            </a:r>
            <a:r>
              <a:rPr lang="ko-KR" altLang="en-US" dirty="0"/>
              <a:t>을</a:t>
            </a:r>
            <a:r>
              <a:rPr lang="ko-KR" altLang="en-US" baseline="0" dirty="0"/>
              <a:t> 적용 할 수 있는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상황이 있는데요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어떤 경우 그런 부분에 적용 가능 할까요</a:t>
            </a:r>
            <a:r>
              <a:rPr lang="en-US" altLang="ko-KR" baseline="0" dirty="0"/>
              <a:t>?</a:t>
            </a:r>
          </a:p>
          <a:p>
            <a:r>
              <a:rPr lang="ko-KR" altLang="en-US" dirty="0"/>
              <a:t>간단히 설명 드리겠습니다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/>
              <a:t>첫번째 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동일 속성의 데이터들이 반복적으로 비교 연산 하고 있어야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두번째</a:t>
            </a:r>
            <a:r>
              <a:rPr lang="en-US" altLang="ko-KR" baseline="0" dirty="0"/>
              <a:t> .. </a:t>
            </a:r>
            <a:r>
              <a:rPr lang="ko-KR" altLang="en-US" baseline="0" dirty="0"/>
              <a:t>비교 연산 후 결정되는 동작이 동일한 패턴으로 반복 되어야 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– </a:t>
            </a:r>
            <a:r>
              <a:rPr lang="ko-KR" altLang="en-US" dirty="0"/>
              <a:t>이 기법은 모든 랭귀지에 적용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실제 코드를 보면서 어떻게 적용 </a:t>
            </a:r>
            <a:r>
              <a:rPr lang="ko-KR" altLang="en-US" dirty="0" err="1"/>
              <a:t>할수</a:t>
            </a:r>
            <a:r>
              <a:rPr lang="ko-KR" altLang="en-US" dirty="0"/>
              <a:t> 있는지 확인 해보겠습니다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코드는 </a:t>
            </a:r>
            <a:r>
              <a:rPr lang="en-US" altLang="ko-KR" dirty="0"/>
              <a:t>Collection </a:t>
            </a:r>
            <a:r>
              <a:rPr lang="ko-KR" altLang="en-US" dirty="0"/>
              <a:t>사용 전 코드 입니다</a:t>
            </a:r>
            <a:r>
              <a:rPr lang="en-US" altLang="ko-KR" dirty="0"/>
              <a:t>. </a:t>
            </a:r>
            <a:r>
              <a:rPr lang="ko-KR" altLang="en-US" dirty="0"/>
              <a:t>다음 코드를 우리는 </a:t>
            </a:r>
            <a:r>
              <a:rPr lang="en-US" altLang="ko-KR" dirty="0"/>
              <a:t>Collection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 하도록 적용 해보겠습니다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먼저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방금 </a:t>
            </a:r>
            <a:r>
              <a:rPr lang="en-US" altLang="ko-KR" baseline="0" dirty="0"/>
              <a:t>collection </a:t>
            </a:r>
            <a:r>
              <a:rPr lang="ko-KR" altLang="en-US" baseline="0" dirty="0"/>
              <a:t>적용 법칙 설명 드렸죠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 첫번째가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동일한 속성 데이터들끼리 비교 연산하는지 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코드를 </a:t>
            </a:r>
            <a:r>
              <a:rPr lang="ko-KR" altLang="en-US" baseline="0" dirty="0" err="1"/>
              <a:t>볼가요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보시면 </a:t>
            </a:r>
            <a:r>
              <a:rPr lang="en-US" altLang="ko-KR" baseline="0" dirty="0"/>
              <a:t>case 0, 1,2,3,.. </a:t>
            </a:r>
            <a:r>
              <a:rPr lang="ko-KR" altLang="en-US" baseline="0" dirty="0"/>
              <a:t>으로 </a:t>
            </a:r>
            <a:r>
              <a:rPr lang="en-US" altLang="ko-KR" baseline="0" dirty="0"/>
              <a:t>1,2,3</a:t>
            </a:r>
            <a:r>
              <a:rPr lang="ko-KR" altLang="en-US" baseline="0" dirty="0"/>
              <a:t>이라는 동일속성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데이터를 비교 연산을 반복하고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다음으로 결정되는 동작이 다음과 같이 </a:t>
            </a:r>
            <a:r>
              <a:rPr lang="en-US" altLang="ko-KR" baseline="0" dirty="0"/>
              <a:t>return </a:t>
            </a:r>
            <a:r>
              <a:rPr lang="ko-KR" altLang="en-US" baseline="0" dirty="0"/>
              <a:t>과일명으로 반복 되고 있죠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경우</a:t>
            </a:r>
            <a:r>
              <a:rPr lang="en-US" altLang="ko-KR" baseline="0" dirty="0"/>
              <a:t>, Collection </a:t>
            </a:r>
            <a:r>
              <a:rPr lang="ko-KR" altLang="en-US" baseline="0" dirty="0"/>
              <a:t>을 사용 할 수 있는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어떻게 가능할까요</a:t>
            </a:r>
            <a:r>
              <a:rPr lang="en-US" altLang="ko-KR" baseline="0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3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Collection </a:t>
            </a:r>
            <a:r>
              <a:rPr lang="ko-KR" altLang="en-US" dirty="0"/>
              <a:t>을 사용하여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Array </a:t>
            </a:r>
            <a:r>
              <a:rPr lang="ko-KR" altLang="en-US" baseline="0" dirty="0"/>
              <a:t>를 사용하여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방금 전에 그 코드를 이렇게 개선 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이전 코드에 비해서 훨씬 </a:t>
            </a:r>
            <a:r>
              <a:rPr lang="ko-KR" altLang="en-US" dirty="0" err="1"/>
              <a:t>간결해졌죠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0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예제 입니다</a:t>
            </a:r>
            <a:r>
              <a:rPr lang="en-US" altLang="ko-KR" dirty="0"/>
              <a:t>. </a:t>
            </a:r>
            <a:r>
              <a:rPr lang="en-US" altLang="ko-KR" dirty="0" err="1"/>
              <a:t>Java_script</a:t>
            </a:r>
            <a:r>
              <a:rPr lang="en-US" altLang="ko-KR" baseline="0" dirty="0"/>
              <a:t> </a:t>
            </a:r>
            <a:r>
              <a:rPr lang="ko-KR" altLang="en-US" baseline="0" dirty="0"/>
              <a:t>로 만든 코드로서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게시판에 글을 </a:t>
            </a:r>
            <a:r>
              <a:rPr lang="en-US" altLang="ko-KR" baseline="0" dirty="0"/>
              <a:t>upload </a:t>
            </a:r>
            <a:r>
              <a:rPr lang="ko-KR" altLang="en-US" baseline="0" dirty="0"/>
              <a:t>하기 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사전에 필요한 데이터들이 값을 가지고 있는지 확인 하는 코드입니다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user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없을경우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로그인해주세요</a:t>
            </a:r>
            <a:r>
              <a:rPr lang="en-US" altLang="ko-KR" baseline="0" dirty="0"/>
              <a:t>, Alert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뛰우죠</a:t>
            </a:r>
            <a:r>
              <a:rPr lang="en-US" altLang="ko-KR" baseline="0" dirty="0"/>
              <a:t>. Title </a:t>
            </a:r>
            <a:r>
              <a:rPr lang="ko-KR" altLang="en-US" baseline="0" dirty="0"/>
              <a:t>이 없을 경우는 관련된 </a:t>
            </a:r>
            <a:r>
              <a:rPr lang="en-US" altLang="ko-KR" baseline="0" dirty="0"/>
              <a:t>Alert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뛰우고</a:t>
            </a:r>
            <a:r>
              <a:rPr lang="en-US" altLang="ko-KR" baseline="0" dirty="0"/>
              <a:t>.. </a:t>
            </a:r>
            <a:r>
              <a:rPr lang="ko-KR" altLang="en-US" baseline="0" dirty="0"/>
              <a:t>이렇게</a:t>
            </a:r>
            <a:r>
              <a:rPr lang="en-US" altLang="ko-KR" baseline="0" dirty="0"/>
              <a:t>, body, image </a:t>
            </a:r>
            <a:r>
              <a:rPr lang="ko-KR" altLang="en-US" baseline="0" dirty="0"/>
              <a:t>변수도 역시 검사 후 없을 경우</a:t>
            </a:r>
            <a:r>
              <a:rPr lang="en-US" altLang="ko-KR" baseline="0" dirty="0"/>
              <a:t>, Alert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뛰웁니다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이것을 어떻게 </a:t>
            </a:r>
            <a:r>
              <a:rPr lang="en-US" altLang="ko-KR" baseline="0" dirty="0"/>
              <a:t>collection </a:t>
            </a:r>
            <a:r>
              <a:rPr lang="ko-KR" altLang="en-US" baseline="0" dirty="0"/>
              <a:t>을 사용하여 개선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있을까요</a:t>
            </a:r>
            <a:r>
              <a:rPr lang="en-US" altLang="ko-KR" baseline="0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다음과 같이 수정 하였습니다</a:t>
            </a:r>
            <a:r>
              <a:rPr lang="en-US" altLang="ko-KR" dirty="0"/>
              <a:t>. checklist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이중 구조의 </a:t>
            </a:r>
            <a:r>
              <a:rPr lang="en-US" altLang="ko-KR" baseline="0" dirty="0"/>
              <a:t>Array</a:t>
            </a:r>
            <a:r>
              <a:rPr lang="ko-KR" altLang="en-US" baseline="0" dirty="0"/>
              <a:t>를 만들었습니다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다음으로 </a:t>
            </a:r>
            <a:r>
              <a:rPr lang="en-US" altLang="ko-KR" baseline="0" dirty="0"/>
              <a:t>for </a:t>
            </a:r>
            <a:r>
              <a:rPr lang="ko-KR" altLang="en-US" baseline="0" dirty="0"/>
              <a:t>문으로 </a:t>
            </a:r>
            <a:r>
              <a:rPr lang="ko-KR" altLang="en-US" baseline="0" dirty="0" err="1"/>
              <a:t>이터레이터</a:t>
            </a:r>
            <a:r>
              <a:rPr lang="ko-KR" altLang="en-US" baseline="0" dirty="0"/>
              <a:t> 하면서 변수 검사하구 없을 경우 관련</a:t>
            </a:r>
            <a:r>
              <a:rPr lang="en-US" altLang="ko-KR" baseline="0" dirty="0"/>
              <a:t>, Alert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뛰우게</a:t>
            </a:r>
            <a:r>
              <a:rPr lang="ko-KR" altLang="en-US" baseline="0" dirty="0"/>
              <a:t> 하네요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다음은 마지막 예제 입니다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0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Python </a:t>
            </a:r>
            <a:r>
              <a:rPr lang="ko-KR" altLang="en-US" dirty="0"/>
              <a:t>으로 </a:t>
            </a:r>
            <a:r>
              <a:rPr lang="en-US" altLang="ko-KR" dirty="0"/>
              <a:t>code</a:t>
            </a:r>
            <a:r>
              <a:rPr lang="en-US" altLang="ko-KR" baseline="0" dirty="0"/>
              <a:t> </a:t>
            </a:r>
            <a:r>
              <a:rPr lang="ko-KR" altLang="en-US" baseline="0" dirty="0"/>
              <a:t>인데요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게임 좋아하시죠</a:t>
            </a:r>
            <a:r>
              <a:rPr lang="en-US" altLang="ko-KR" baseline="0" dirty="0"/>
              <a:t>? Fps </a:t>
            </a:r>
            <a:r>
              <a:rPr lang="ko-KR" altLang="en-US" baseline="0" dirty="0"/>
              <a:t>게임에서 </a:t>
            </a:r>
            <a:r>
              <a:rPr lang="en-US" altLang="ko-KR" baseline="0" dirty="0"/>
              <a:t>wads </a:t>
            </a:r>
            <a:r>
              <a:rPr lang="ko-KR" altLang="en-US" baseline="0" dirty="0"/>
              <a:t>를 캐릭터 이동 하는 키로 많이 사용하죠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 보시면 각각의 </a:t>
            </a:r>
            <a:r>
              <a:rPr lang="en-US" altLang="ko-KR" baseline="0" dirty="0"/>
              <a:t>key </a:t>
            </a:r>
            <a:r>
              <a:rPr lang="ko-KR" altLang="en-US" baseline="0" dirty="0"/>
              <a:t>에 대해서 특정 방향 이동함수가 호출 되도록 코드를 구현 하였습니다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이것을 다시 </a:t>
            </a:r>
            <a:r>
              <a:rPr lang="en-US" altLang="ko-KR" baseline="0" dirty="0"/>
              <a:t>collection</a:t>
            </a:r>
            <a:r>
              <a:rPr lang="ko-KR" altLang="en-US" baseline="0" dirty="0"/>
              <a:t>을 사용하여 개선하면 어떻게 될까요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0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다음과 같이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개선 하였습니다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이번에는 </a:t>
            </a:r>
            <a:r>
              <a:rPr lang="en-US" altLang="ko-KR" baseline="0" dirty="0"/>
              <a:t>Dictionary </a:t>
            </a:r>
            <a:r>
              <a:rPr lang="ko-KR" altLang="en-US" baseline="0" dirty="0"/>
              <a:t>구조의 </a:t>
            </a:r>
            <a:r>
              <a:rPr lang="en-US" altLang="ko-KR" baseline="0" dirty="0"/>
              <a:t>collection</a:t>
            </a:r>
            <a:r>
              <a:rPr lang="ko-KR" altLang="en-US" baseline="0" dirty="0"/>
              <a:t>을 사용하였는데요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Wasd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dict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key </a:t>
            </a:r>
            <a:r>
              <a:rPr lang="ko-KR" altLang="en-US" baseline="0" dirty="0"/>
              <a:t>로 사용하여 </a:t>
            </a:r>
            <a:r>
              <a:rPr lang="en-US" altLang="ko-KR" baseline="0" dirty="0"/>
              <a:t>data </a:t>
            </a:r>
            <a:r>
              <a:rPr lang="ko-KR" altLang="en-US" baseline="0" dirty="0"/>
              <a:t>를 각각 호출 되는 함수로 </a:t>
            </a:r>
            <a:r>
              <a:rPr lang="en-US" altLang="ko-KR" baseline="0" dirty="0"/>
              <a:t>binding </a:t>
            </a:r>
            <a:r>
              <a:rPr lang="ko-KR" altLang="en-US" baseline="0" dirty="0"/>
              <a:t>하였습니다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7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4808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1075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PJT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271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48AC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Collection </a:t>
            </a: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48AC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활</a:t>
            </a: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48AC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용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D6ADC7-7C7F-3572-C101-525B8B6C8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285750"/>
            <a:ext cx="70961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 </a:t>
            </a:r>
            <a:r>
              <a:rPr lang="ko-KR" altLang="en-US" dirty="0"/>
              <a:t>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0396F9-1FC3-DC83-DECB-2DC94035765C}"/>
              </a:ext>
            </a:extLst>
          </p:cNvPr>
          <p:cNvSpPr/>
          <p:nvPr/>
        </p:nvSpPr>
        <p:spPr>
          <a:xfrm>
            <a:off x="731837" y="1810692"/>
            <a:ext cx="10728325" cy="405670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컬렉션을 생성하기 위한 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CPU/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메모리의 초기 비용 큼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컬렉션 생성 후 여러 번 접근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(Access)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한다면 전체 비용 낮아짐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 방식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CPU/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메모리 사용량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가독성 등 종합적으로 판단하여 결정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3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821316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2939603" y="2624645"/>
            <a:ext cx="4996082" cy="1608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lnSpc>
                <a:spcPct val="150000"/>
              </a:lnSpc>
              <a:buClr>
                <a:srgbClr val="7030A0"/>
              </a:buClr>
              <a:defRPr/>
            </a:pPr>
            <a:r>
              <a:rPr lang="ko-KR" altLang="en-US" sz="80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 과제</a:t>
            </a:r>
            <a:endParaRPr lang="en-US" altLang="ko-KR" sz="8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A839E2-9FE0-D2EF-37B5-209BBF60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00368"/>
            <a:ext cx="6481294" cy="663788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513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5"/>
          <p:cNvSpPr txBox="1">
            <a:spLocks/>
          </p:cNvSpPr>
          <p:nvPr/>
        </p:nvSpPr>
        <p:spPr>
          <a:xfrm>
            <a:off x="2175054" y="1196975"/>
            <a:ext cx="7841891" cy="1846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6000" dirty="0">
                <a:solidFill>
                  <a:srgbClr val="FFFFCC"/>
                </a:solidFill>
              </a:rPr>
              <a:t>여러분</a:t>
            </a:r>
            <a:r>
              <a:rPr lang="ko-KR" altLang="en-US" sz="6000" dirty="0"/>
              <a:t>의</a:t>
            </a:r>
            <a:endParaRPr lang="en-US" altLang="ko-KR" sz="6000" dirty="0"/>
          </a:p>
          <a:p>
            <a:pPr algn="ctr">
              <a:lnSpc>
                <a:spcPct val="100000"/>
              </a:lnSpc>
            </a:pPr>
            <a:r>
              <a:rPr lang="ko-KR" altLang="en-US" sz="6000" dirty="0"/>
              <a:t>폭풍 성장을</a:t>
            </a:r>
            <a:r>
              <a:rPr lang="en-US" altLang="ko-KR" sz="6000" dirty="0"/>
              <a:t> </a:t>
            </a:r>
            <a:r>
              <a:rPr lang="ko-KR" altLang="en-US" sz="6000" dirty="0"/>
              <a:t>응원합니다</a:t>
            </a:r>
            <a:r>
              <a:rPr lang="en-US" altLang="ko-KR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368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85EBAA79-22D9-CAD3-EA1C-92680132D78D}"/>
              </a:ext>
            </a:extLst>
          </p:cNvPr>
          <p:cNvSpPr txBox="1">
            <a:spLocks/>
          </p:cNvSpPr>
          <p:nvPr/>
        </p:nvSpPr>
        <p:spPr>
          <a:xfrm>
            <a:off x="6612681" y="1263974"/>
            <a:ext cx="3161122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컬렉션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(Collection)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A4C90-6133-2C7A-7EC1-57E2BDD52219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최 인 국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0EC6308B-337C-E7CB-DEE7-10A9EE339F92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15067E-5259-B498-E1F2-BA7002F3345F}"/>
              </a:ext>
            </a:extLst>
          </p:cNvPr>
          <p:cNvSpPr txBox="1"/>
          <p:nvPr/>
        </p:nvSpPr>
        <p:spPr>
          <a:xfrm>
            <a:off x="4621991" y="4855672"/>
            <a:ext cx="495007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Cymer(2006, 10 ~ ) </a:t>
            </a:r>
            <a:r>
              <a:rPr lang="ko-KR" altLang="en-US" dirty="0"/>
              <a:t>반도체 장비 모니터링 시스템 개발</a:t>
            </a:r>
          </a:p>
          <a:p>
            <a:pPr lvl="1"/>
            <a:r>
              <a:rPr lang="en-US" altLang="ko-KR" dirty="0"/>
              <a:t>Future System(2013, 05 ~ ) </a:t>
            </a:r>
            <a:r>
              <a:rPr lang="ko-KR" altLang="en-US" dirty="0"/>
              <a:t>네트워크 보안 장비 개발</a:t>
            </a:r>
          </a:p>
          <a:p>
            <a:pPr lvl="1"/>
            <a:r>
              <a:rPr lang="en-US" altLang="ko-KR" dirty="0"/>
              <a:t>ESTMOB(2014, 06 ~ ) </a:t>
            </a:r>
            <a:r>
              <a:rPr lang="ko-KR" altLang="en-US" dirty="0"/>
              <a:t>파일 전송 솔루션</a:t>
            </a:r>
            <a:endParaRPr lang="en-US" altLang="ko-KR" dirty="0"/>
          </a:p>
          <a:p>
            <a:pPr lvl="1"/>
            <a:r>
              <a:rPr lang="ko-KR" altLang="en-US" dirty="0"/>
              <a:t>프리랜서</a:t>
            </a:r>
            <a:r>
              <a:rPr lang="en-US" altLang="ko-KR" dirty="0"/>
              <a:t> (2017, 03 ~ ) </a:t>
            </a:r>
            <a:r>
              <a:rPr lang="ko-KR" altLang="en-US" dirty="0"/>
              <a:t>카메라 제어</a:t>
            </a:r>
            <a:r>
              <a:rPr lang="en-US" altLang="ko-KR" dirty="0"/>
              <a:t>, </a:t>
            </a:r>
            <a:r>
              <a:rPr lang="ko-KR" altLang="en-US" dirty="0"/>
              <a:t>출퇴근 시스템 등 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5F376-C9B6-3F74-445F-83353A02AF53}"/>
              </a:ext>
            </a:extLst>
          </p:cNvPr>
          <p:cNvSpPr txBox="1"/>
          <p:nvPr/>
        </p:nvSpPr>
        <p:spPr>
          <a:xfrm>
            <a:off x="6263943" y="4270084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766887"/>
            <a:ext cx="10728325" cy="16621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1121690" y="2232095"/>
            <a:ext cx="7802585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Stack, Queue, Array, List, Hash, Dictionary…</a:t>
            </a:r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0396F9-1FC3-DC83-DECB-2DC94035765C}"/>
              </a:ext>
            </a:extLst>
          </p:cNvPr>
          <p:cNvSpPr/>
          <p:nvPr/>
        </p:nvSpPr>
        <p:spPr>
          <a:xfrm>
            <a:off x="731837" y="1810692"/>
            <a:ext cx="10728325" cy="443770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8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동일 속성의 데이터들을 반복적으로 비교 연산 후 결정되는 동작이 동일 패턴인 경우</a:t>
            </a:r>
            <a:endParaRPr lang="en-US" altLang="ko-KR" sz="28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7030A0"/>
              </a:buClr>
              <a:defRPr/>
            </a:pPr>
            <a:endParaRPr lang="en-US" altLang="ko-KR" sz="28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8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모든 언어에서 적용 가능</a:t>
            </a:r>
            <a:endParaRPr lang="en-US" altLang="ko-KR" sz="28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1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4AB345-7AD4-477A-4D33-33C461B6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068" y="248602"/>
            <a:ext cx="4253865" cy="63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3683F6-B4BB-A9B3-970F-AD2AB9FDA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5482" y="1528762"/>
            <a:ext cx="828103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2D03EF-51E0-55AB-4C0D-06D1B4A92E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59380" y="472440"/>
            <a:ext cx="687324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523AF0-E918-BFEE-0CD3-8F448469E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1245" y="677227"/>
            <a:ext cx="7509510" cy="55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2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85735-9769-9540-D279-98CBD34C9C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4077" y="224194"/>
            <a:ext cx="3183845" cy="64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598</Words>
  <Application>Microsoft Office PowerPoint</Application>
  <PresentationFormat>와이드스크린</PresentationFormat>
  <Paragraphs>64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Malgun Gothic</vt:lpstr>
      <vt:lpstr>Malgun Gothic</vt:lpstr>
      <vt:lpstr>삼성긴고딕 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컬렉션 이란?</vt:lpstr>
      <vt:lpstr>컬렉션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컬렉션 장/단점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184</cp:revision>
  <dcterms:created xsi:type="dcterms:W3CDTF">2020-12-09T04:38:54Z</dcterms:created>
  <dcterms:modified xsi:type="dcterms:W3CDTF">2023-12-14T03:54:36Z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