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1"/>
  </p:sldMasterIdLst>
  <p:notesMasterIdLst>
    <p:notesMasterId r:id="rId16"/>
  </p:notesMasterIdLst>
  <p:sldIdLst>
    <p:sldId id="256" r:id="rId2"/>
    <p:sldId id="377" r:id="rId3"/>
    <p:sldId id="359" r:id="rId4"/>
    <p:sldId id="394" r:id="rId5"/>
    <p:sldId id="387" r:id="rId6"/>
    <p:sldId id="388" r:id="rId7"/>
    <p:sldId id="397" r:id="rId8"/>
    <p:sldId id="395" r:id="rId9"/>
    <p:sldId id="396" r:id="rId10"/>
    <p:sldId id="398" r:id="rId11"/>
    <p:sldId id="403" r:id="rId12"/>
    <p:sldId id="390" r:id="rId13"/>
    <p:sldId id="401" r:id="rId14"/>
    <p:sldId id="404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pos="3840" userDrawn="1">
          <p15:clr>
            <a:srgbClr val="A4A3A4"/>
          </p15:clr>
        </p15:guide>
        <p15:guide id="4" pos="7469" userDrawn="1">
          <p15:clr>
            <a:srgbClr val="A4A3A4"/>
          </p15:clr>
        </p15:guide>
        <p15:guide id="5" pos="461" userDrawn="1">
          <p15:clr>
            <a:srgbClr val="A4A3A4"/>
          </p15:clr>
        </p15:guide>
        <p15:guide id="6" orient="horz" pos="1049" userDrawn="1">
          <p15:clr>
            <a:srgbClr val="A4A3A4"/>
          </p15:clr>
        </p15:guide>
        <p15:guide id="8" orient="horz" pos="3929" userDrawn="1">
          <p15:clr>
            <a:srgbClr val="A4A3A4"/>
          </p15:clr>
        </p15:guide>
        <p15:guide id="9" pos="721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8BBF2"/>
    <a:srgbClr val="129EEC"/>
    <a:srgbClr val="F69E47"/>
    <a:srgbClr val="2DCDE3"/>
    <a:srgbClr val="BCEFFD"/>
    <a:srgbClr val="10100D"/>
    <a:srgbClr val="E89898"/>
    <a:srgbClr val="FEAC40"/>
    <a:srgbClr val="000667"/>
    <a:srgbClr val="FA54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2" autoAdjust="0"/>
    <p:restoredTop sz="80121" autoAdjust="0"/>
  </p:normalViewPr>
  <p:slideViewPr>
    <p:cSldViewPr snapToGrid="0" showGuides="1">
      <p:cViewPr varScale="1">
        <p:scale>
          <a:sx n="69" d="100"/>
          <a:sy n="69" d="100"/>
        </p:scale>
        <p:origin x="72" y="198"/>
      </p:cViewPr>
      <p:guideLst>
        <p:guide pos="3840"/>
        <p:guide pos="7469"/>
        <p:guide pos="461"/>
        <p:guide orient="horz" pos="1049"/>
        <p:guide orient="horz" pos="3929"/>
        <p:guide pos="721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BAEEDD-4ABF-4307-A208-F75625B4F154}" type="datetimeFigureOut">
              <a:rPr lang="ko-KR" altLang="en-US" smtClean="0"/>
              <a:t>2023-12-14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6CB76D-8964-4DE6-8474-615AE03092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3762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52999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0686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58608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2843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34926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8356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7101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0046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27009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14111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27094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4987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4608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5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5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사용자 지정 레이아웃" preserve="1">
  <p:cSld name="6_사용자 지정 레이아웃">
    <p:bg>
      <p:bgPr>
        <a:solidFill>
          <a:schemeClr val="lt1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CDEF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35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그래픽 3">
            <a:extLst>
              <a:ext uri="{FF2B5EF4-FFF2-40B4-BE49-F238E27FC236}">
                <a16:creationId xmlns:a16="http://schemas.microsoft.com/office/drawing/2014/main" id="{F7830D4A-3679-EAB2-4802-AE1FBD1C606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6936317" y="4376116"/>
            <a:ext cx="2927351" cy="2481885"/>
          </a:xfrm>
          <a:prstGeom prst="rect">
            <a:avLst/>
          </a:prstGeom>
        </p:spPr>
      </p:pic>
      <p:pic>
        <p:nvPicPr>
          <p:cNvPr id="5" name="Google Shape;50;p12">
            <a:extLst>
              <a:ext uri="{FF2B5EF4-FFF2-40B4-BE49-F238E27FC236}">
                <a16:creationId xmlns:a16="http://schemas.microsoft.com/office/drawing/2014/main" id="{430D0CB0-6471-09A7-85FC-31D302DCD837}"/>
              </a:ext>
            </a:extLst>
          </p:cNvPr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9968344" y="4791075"/>
            <a:ext cx="1766456" cy="789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그래픽 32">
            <a:extLst>
              <a:ext uri="{FF2B5EF4-FFF2-40B4-BE49-F238E27FC236}">
                <a16:creationId xmlns:a16="http://schemas.microsoft.com/office/drawing/2014/main" id="{6D12D6CE-F315-4A4C-E4C8-257EEA4954B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10499748" y="298378"/>
            <a:ext cx="1349285" cy="332195"/>
          </a:xfrm>
          <a:prstGeom prst="rect">
            <a:avLst/>
          </a:prstGeom>
        </p:spPr>
      </p:pic>
      <p:grpSp>
        <p:nvGrpSpPr>
          <p:cNvPr id="34" name="그룹 33">
            <a:extLst>
              <a:ext uri="{FF2B5EF4-FFF2-40B4-BE49-F238E27FC236}">
                <a16:creationId xmlns:a16="http://schemas.microsoft.com/office/drawing/2014/main" id="{A02D77A7-ABFA-BC07-D63C-0CED48B9A731}"/>
              </a:ext>
            </a:extLst>
          </p:cNvPr>
          <p:cNvGrpSpPr/>
          <p:nvPr userDrawn="1"/>
        </p:nvGrpSpPr>
        <p:grpSpPr>
          <a:xfrm>
            <a:off x="342966" y="298378"/>
            <a:ext cx="1016736" cy="720783"/>
            <a:chOff x="1838325" y="493712"/>
            <a:chExt cx="2917888" cy="2068544"/>
          </a:xfrm>
        </p:grpSpPr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8C33DDF0-1EC8-C292-7068-E4B15E2CA5AF}"/>
                </a:ext>
              </a:extLst>
            </p:cNvPr>
            <p:cNvSpPr/>
            <p:nvPr/>
          </p:nvSpPr>
          <p:spPr>
            <a:xfrm>
              <a:off x="1838325" y="493712"/>
              <a:ext cx="2917888" cy="2068544"/>
            </a:xfrm>
            <a:custGeom>
              <a:avLst/>
              <a:gdLst>
                <a:gd name="connsiteX0" fmla="*/ 2917889 w 2917888"/>
                <a:gd name="connsiteY0" fmla="*/ 2068544 h 2068544"/>
                <a:gd name="connsiteX1" fmla="*/ 2095119 w 2917888"/>
                <a:gd name="connsiteY1" fmla="*/ 1630585 h 2068544"/>
                <a:gd name="connsiteX2" fmla="*/ 2091500 w 2917888"/>
                <a:gd name="connsiteY2" fmla="*/ 1630585 h 2068544"/>
                <a:gd name="connsiteX3" fmla="*/ 2091500 w 2917888"/>
                <a:gd name="connsiteY3" fmla="*/ 0 h 2068544"/>
                <a:gd name="connsiteX4" fmla="*/ 0 w 2917888"/>
                <a:gd name="connsiteY4" fmla="*/ 0 h 2068544"/>
                <a:gd name="connsiteX5" fmla="*/ 0 w 2917888"/>
                <a:gd name="connsiteY5" fmla="*/ 1631537 h 2068544"/>
                <a:gd name="connsiteX6" fmla="*/ 1905 w 2917888"/>
                <a:gd name="connsiteY6" fmla="*/ 1631537 h 2068544"/>
                <a:gd name="connsiteX7" fmla="*/ 822770 w 2917888"/>
                <a:gd name="connsiteY7" fmla="*/ 2068544 h 2068544"/>
                <a:gd name="connsiteX8" fmla="*/ 2917889 w 2917888"/>
                <a:gd name="connsiteY8" fmla="*/ 2068544 h 2068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17888" h="2068544">
                  <a:moveTo>
                    <a:pt x="2917889" y="2068544"/>
                  </a:moveTo>
                  <a:lnTo>
                    <a:pt x="2095119" y="1630585"/>
                  </a:lnTo>
                  <a:lnTo>
                    <a:pt x="2091500" y="1630585"/>
                  </a:lnTo>
                  <a:lnTo>
                    <a:pt x="2091500" y="0"/>
                  </a:lnTo>
                  <a:lnTo>
                    <a:pt x="0" y="0"/>
                  </a:lnTo>
                  <a:lnTo>
                    <a:pt x="0" y="1631537"/>
                  </a:lnTo>
                  <a:lnTo>
                    <a:pt x="1905" y="1631537"/>
                  </a:lnTo>
                  <a:lnTo>
                    <a:pt x="822770" y="2068544"/>
                  </a:lnTo>
                  <a:lnTo>
                    <a:pt x="2917889" y="2068544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4F3E21DA-571C-C52E-4CE8-ABD27EBBC452}"/>
                </a:ext>
              </a:extLst>
            </p:cNvPr>
            <p:cNvSpPr/>
            <p:nvPr/>
          </p:nvSpPr>
          <p:spPr>
            <a:xfrm>
              <a:off x="2051780" y="686497"/>
              <a:ext cx="152876" cy="213645"/>
            </a:xfrm>
            <a:custGeom>
              <a:avLst/>
              <a:gdLst>
                <a:gd name="connsiteX0" fmla="*/ 95 w 152876"/>
                <a:gd name="connsiteY0" fmla="*/ 176308 h 213645"/>
                <a:gd name="connsiteX1" fmla="*/ 35433 w 152876"/>
                <a:gd name="connsiteY1" fmla="*/ 148400 h 213645"/>
                <a:gd name="connsiteX2" fmla="*/ 80963 w 152876"/>
                <a:gd name="connsiteY2" fmla="*/ 176593 h 213645"/>
                <a:gd name="connsiteX3" fmla="*/ 112586 w 152876"/>
                <a:gd name="connsiteY3" fmla="*/ 148685 h 213645"/>
                <a:gd name="connsiteX4" fmla="*/ 69342 w 152876"/>
                <a:gd name="connsiteY4" fmla="*/ 118777 h 213645"/>
                <a:gd name="connsiteX5" fmla="*/ 10382 w 152876"/>
                <a:gd name="connsiteY5" fmla="*/ 59531 h 213645"/>
                <a:gd name="connsiteX6" fmla="*/ 79248 w 152876"/>
                <a:gd name="connsiteY6" fmla="*/ 0 h 213645"/>
                <a:gd name="connsiteX7" fmla="*/ 148971 w 152876"/>
                <a:gd name="connsiteY7" fmla="*/ 30194 h 213645"/>
                <a:gd name="connsiteX8" fmla="*/ 117062 w 152876"/>
                <a:gd name="connsiteY8" fmla="*/ 54388 h 213645"/>
                <a:gd name="connsiteX9" fmla="*/ 79439 w 152876"/>
                <a:gd name="connsiteY9" fmla="*/ 34481 h 213645"/>
                <a:gd name="connsiteX10" fmla="*/ 50387 w 152876"/>
                <a:gd name="connsiteY10" fmla="*/ 58103 h 213645"/>
                <a:gd name="connsiteX11" fmla="*/ 92774 w 152876"/>
                <a:gd name="connsiteY11" fmla="*/ 87440 h 213645"/>
                <a:gd name="connsiteX12" fmla="*/ 152876 w 152876"/>
                <a:gd name="connsiteY12" fmla="*/ 148971 h 213645"/>
                <a:gd name="connsiteX13" fmla="*/ 81153 w 152876"/>
                <a:gd name="connsiteY13" fmla="*/ 213646 h 213645"/>
                <a:gd name="connsiteX14" fmla="*/ 0 w 152876"/>
                <a:gd name="connsiteY14" fmla="*/ 176308 h 213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2876" h="213645">
                  <a:moveTo>
                    <a:pt x="95" y="176308"/>
                  </a:moveTo>
                  <a:lnTo>
                    <a:pt x="35433" y="148400"/>
                  </a:lnTo>
                  <a:cubicBezTo>
                    <a:pt x="46006" y="166307"/>
                    <a:pt x="62198" y="176593"/>
                    <a:pt x="80963" y="176593"/>
                  </a:cubicBezTo>
                  <a:cubicBezTo>
                    <a:pt x="101441" y="176593"/>
                    <a:pt x="112586" y="163163"/>
                    <a:pt x="112586" y="148685"/>
                  </a:cubicBezTo>
                  <a:cubicBezTo>
                    <a:pt x="112586" y="131064"/>
                    <a:pt x="91535" y="125635"/>
                    <a:pt x="69342" y="118777"/>
                  </a:cubicBezTo>
                  <a:cubicBezTo>
                    <a:pt x="41434" y="109919"/>
                    <a:pt x="10382" y="99155"/>
                    <a:pt x="10382" y="59531"/>
                  </a:cubicBezTo>
                  <a:cubicBezTo>
                    <a:pt x="10382" y="26194"/>
                    <a:pt x="39433" y="0"/>
                    <a:pt x="79248" y="0"/>
                  </a:cubicBezTo>
                  <a:cubicBezTo>
                    <a:pt x="112871" y="0"/>
                    <a:pt x="132207" y="12859"/>
                    <a:pt x="148971" y="30194"/>
                  </a:cubicBezTo>
                  <a:lnTo>
                    <a:pt x="117062" y="54388"/>
                  </a:lnTo>
                  <a:cubicBezTo>
                    <a:pt x="108204" y="41243"/>
                    <a:pt x="96012" y="34481"/>
                    <a:pt x="79439" y="34481"/>
                  </a:cubicBezTo>
                  <a:cubicBezTo>
                    <a:pt x="60674" y="34481"/>
                    <a:pt x="50387" y="44768"/>
                    <a:pt x="50387" y="58103"/>
                  </a:cubicBezTo>
                  <a:cubicBezTo>
                    <a:pt x="50387" y="74581"/>
                    <a:pt x="70295" y="80010"/>
                    <a:pt x="92774" y="87440"/>
                  </a:cubicBezTo>
                  <a:cubicBezTo>
                    <a:pt x="120968" y="96583"/>
                    <a:pt x="152876" y="109061"/>
                    <a:pt x="152876" y="148971"/>
                  </a:cubicBezTo>
                  <a:cubicBezTo>
                    <a:pt x="152876" y="181737"/>
                    <a:pt x="126682" y="213646"/>
                    <a:pt x="81153" y="213646"/>
                  </a:cubicBezTo>
                  <a:cubicBezTo>
                    <a:pt x="43529" y="213646"/>
                    <a:pt x="18764" y="197739"/>
                    <a:pt x="0" y="176308"/>
                  </a:cubicBezTo>
                  <a:close/>
                </a:path>
              </a:pathLst>
            </a:custGeom>
            <a:solidFill>
              <a:srgbClr val="6DC4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223A24CC-0BD1-FB17-8DCC-F2AFBB5A5963}"/>
                </a:ext>
              </a:extLst>
            </p:cNvPr>
            <p:cNvSpPr/>
            <p:nvPr/>
          </p:nvSpPr>
          <p:spPr>
            <a:xfrm>
              <a:off x="2233517" y="689355"/>
              <a:ext cx="187070" cy="207835"/>
            </a:xfrm>
            <a:custGeom>
              <a:avLst/>
              <a:gdLst>
                <a:gd name="connsiteX0" fmla="*/ 74009 w 187070"/>
                <a:gd name="connsiteY0" fmla="*/ 0 h 207835"/>
                <a:gd name="connsiteX1" fmla="*/ 113062 w 187070"/>
                <a:gd name="connsiteY1" fmla="*/ 0 h 207835"/>
                <a:gd name="connsiteX2" fmla="*/ 187071 w 187070"/>
                <a:gd name="connsiteY2" fmla="*/ 207836 h 207835"/>
                <a:gd name="connsiteX3" fmla="*/ 146685 w 187070"/>
                <a:gd name="connsiteY3" fmla="*/ 207836 h 207835"/>
                <a:gd name="connsiteX4" fmla="*/ 133826 w 187070"/>
                <a:gd name="connsiteY4" fmla="*/ 170783 h 207835"/>
                <a:gd name="connsiteX5" fmla="*/ 53245 w 187070"/>
                <a:gd name="connsiteY5" fmla="*/ 170783 h 207835"/>
                <a:gd name="connsiteX6" fmla="*/ 40386 w 187070"/>
                <a:gd name="connsiteY6" fmla="*/ 207836 h 207835"/>
                <a:gd name="connsiteX7" fmla="*/ 0 w 187070"/>
                <a:gd name="connsiteY7" fmla="*/ 207836 h 207835"/>
                <a:gd name="connsiteX8" fmla="*/ 74009 w 187070"/>
                <a:gd name="connsiteY8" fmla="*/ 0 h 207835"/>
                <a:gd name="connsiteX9" fmla="*/ 66294 w 187070"/>
                <a:gd name="connsiteY9" fmla="*/ 133826 h 207835"/>
                <a:gd name="connsiteX10" fmla="*/ 120967 w 187070"/>
                <a:gd name="connsiteY10" fmla="*/ 133826 h 207835"/>
                <a:gd name="connsiteX11" fmla="*/ 93631 w 187070"/>
                <a:gd name="connsiteY11" fmla="*/ 54959 h 207835"/>
                <a:gd name="connsiteX12" fmla="*/ 66294 w 187070"/>
                <a:gd name="connsiteY12" fmla="*/ 133826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7070" h="207835">
                  <a:moveTo>
                    <a:pt x="74009" y="0"/>
                  </a:moveTo>
                  <a:lnTo>
                    <a:pt x="113062" y="0"/>
                  </a:lnTo>
                  <a:lnTo>
                    <a:pt x="187071" y="207836"/>
                  </a:lnTo>
                  <a:lnTo>
                    <a:pt x="146685" y="207836"/>
                  </a:lnTo>
                  <a:lnTo>
                    <a:pt x="133826" y="170783"/>
                  </a:lnTo>
                  <a:lnTo>
                    <a:pt x="53245" y="170783"/>
                  </a:lnTo>
                  <a:lnTo>
                    <a:pt x="40386" y="207836"/>
                  </a:lnTo>
                  <a:lnTo>
                    <a:pt x="0" y="207836"/>
                  </a:lnTo>
                  <a:lnTo>
                    <a:pt x="74009" y="0"/>
                  </a:lnTo>
                  <a:close/>
                  <a:moveTo>
                    <a:pt x="66294" y="133826"/>
                  </a:moveTo>
                  <a:lnTo>
                    <a:pt x="120967" y="133826"/>
                  </a:lnTo>
                  <a:lnTo>
                    <a:pt x="93631" y="54959"/>
                  </a:lnTo>
                  <a:lnTo>
                    <a:pt x="66294" y="13382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997FDB51-9E4E-1373-8748-61D9542A99FA}"/>
                </a:ext>
              </a:extLst>
            </p:cNvPr>
            <p:cNvSpPr/>
            <p:nvPr/>
          </p:nvSpPr>
          <p:spPr>
            <a:xfrm>
              <a:off x="2436780" y="689355"/>
              <a:ext cx="203739" cy="207930"/>
            </a:xfrm>
            <a:custGeom>
              <a:avLst/>
              <a:gdLst>
                <a:gd name="connsiteX0" fmla="*/ 0 w 203739"/>
                <a:gd name="connsiteY0" fmla="*/ 0 h 207930"/>
                <a:gd name="connsiteX1" fmla="*/ 38481 w 203739"/>
                <a:gd name="connsiteY1" fmla="*/ 0 h 207930"/>
                <a:gd name="connsiteX2" fmla="*/ 101441 w 203739"/>
                <a:gd name="connsiteY2" fmla="*/ 87439 h 207930"/>
                <a:gd name="connsiteX3" fmla="*/ 166973 w 203739"/>
                <a:gd name="connsiteY3" fmla="*/ 0 h 207930"/>
                <a:gd name="connsiteX4" fmla="*/ 203740 w 203739"/>
                <a:gd name="connsiteY4" fmla="*/ 0 h 207930"/>
                <a:gd name="connsiteX5" fmla="*/ 203740 w 203739"/>
                <a:gd name="connsiteY5" fmla="*/ 207836 h 207930"/>
                <a:gd name="connsiteX6" fmla="*/ 164973 w 203739"/>
                <a:gd name="connsiteY6" fmla="*/ 207836 h 207930"/>
                <a:gd name="connsiteX7" fmla="*/ 164973 w 203739"/>
                <a:gd name="connsiteY7" fmla="*/ 62103 h 207930"/>
                <a:gd name="connsiteX8" fmla="*/ 101155 w 203739"/>
                <a:gd name="connsiteY8" fmla="*/ 148114 h 207930"/>
                <a:gd name="connsiteX9" fmla="*/ 38767 w 203739"/>
                <a:gd name="connsiteY9" fmla="*/ 63532 h 207930"/>
                <a:gd name="connsiteX10" fmla="*/ 38767 w 203739"/>
                <a:gd name="connsiteY10" fmla="*/ 207931 h 207930"/>
                <a:gd name="connsiteX11" fmla="*/ 0 w 203739"/>
                <a:gd name="connsiteY11" fmla="*/ 207931 h 207930"/>
                <a:gd name="connsiteX12" fmla="*/ 0 w 203739"/>
                <a:gd name="connsiteY12" fmla="*/ 95 h 207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3739" h="207930">
                  <a:moveTo>
                    <a:pt x="0" y="0"/>
                  </a:moveTo>
                  <a:lnTo>
                    <a:pt x="38481" y="0"/>
                  </a:lnTo>
                  <a:lnTo>
                    <a:pt x="101441" y="87439"/>
                  </a:lnTo>
                  <a:lnTo>
                    <a:pt x="166973" y="0"/>
                  </a:lnTo>
                  <a:lnTo>
                    <a:pt x="203740" y="0"/>
                  </a:lnTo>
                  <a:lnTo>
                    <a:pt x="203740" y="207836"/>
                  </a:lnTo>
                  <a:lnTo>
                    <a:pt x="164973" y="207836"/>
                  </a:lnTo>
                  <a:lnTo>
                    <a:pt x="164973" y="62103"/>
                  </a:lnTo>
                  <a:lnTo>
                    <a:pt x="101155" y="148114"/>
                  </a:lnTo>
                  <a:lnTo>
                    <a:pt x="38767" y="63532"/>
                  </a:lnTo>
                  <a:lnTo>
                    <a:pt x="38767" y="207931"/>
                  </a:lnTo>
                  <a:lnTo>
                    <a:pt x="0" y="207931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" name="자유형: 도형 39">
              <a:extLst>
                <a:ext uri="{FF2B5EF4-FFF2-40B4-BE49-F238E27FC236}">
                  <a16:creationId xmlns:a16="http://schemas.microsoft.com/office/drawing/2014/main" id="{23AABAC5-2AEF-132D-DD79-8B783368EE1B}"/>
                </a:ext>
              </a:extLst>
            </p:cNvPr>
            <p:cNvSpPr/>
            <p:nvPr/>
          </p:nvSpPr>
          <p:spPr>
            <a:xfrm>
              <a:off x="2652902" y="686497"/>
              <a:ext cx="152876" cy="213645"/>
            </a:xfrm>
            <a:custGeom>
              <a:avLst/>
              <a:gdLst>
                <a:gd name="connsiteX0" fmla="*/ 95 w 152876"/>
                <a:gd name="connsiteY0" fmla="*/ 176308 h 213645"/>
                <a:gd name="connsiteX1" fmla="*/ 35433 w 152876"/>
                <a:gd name="connsiteY1" fmla="*/ 148400 h 213645"/>
                <a:gd name="connsiteX2" fmla="*/ 80963 w 152876"/>
                <a:gd name="connsiteY2" fmla="*/ 176593 h 213645"/>
                <a:gd name="connsiteX3" fmla="*/ 112586 w 152876"/>
                <a:gd name="connsiteY3" fmla="*/ 148685 h 213645"/>
                <a:gd name="connsiteX4" fmla="*/ 69342 w 152876"/>
                <a:gd name="connsiteY4" fmla="*/ 118777 h 213645"/>
                <a:gd name="connsiteX5" fmla="*/ 10382 w 152876"/>
                <a:gd name="connsiteY5" fmla="*/ 59531 h 213645"/>
                <a:gd name="connsiteX6" fmla="*/ 79248 w 152876"/>
                <a:gd name="connsiteY6" fmla="*/ 0 h 213645"/>
                <a:gd name="connsiteX7" fmla="*/ 148971 w 152876"/>
                <a:gd name="connsiteY7" fmla="*/ 30194 h 213645"/>
                <a:gd name="connsiteX8" fmla="*/ 117062 w 152876"/>
                <a:gd name="connsiteY8" fmla="*/ 54388 h 213645"/>
                <a:gd name="connsiteX9" fmla="*/ 79439 w 152876"/>
                <a:gd name="connsiteY9" fmla="*/ 34481 h 213645"/>
                <a:gd name="connsiteX10" fmla="*/ 50387 w 152876"/>
                <a:gd name="connsiteY10" fmla="*/ 58103 h 213645"/>
                <a:gd name="connsiteX11" fmla="*/ 92774 w 152876"/>
                <a:gd name="connsiteY11" fmla="*/ 87440 h 213645"/>
                <a:gd name="connsiteX12" fmla="*/ 152876 w 152876"/>
                <a:gd name="connsiteY12" fmla="*/ 148971 h 213645"/>
                <a:gd name="connsiteX13" fmla="*/ 81153 w 152876"/>
                <a:gd name="connsiteY13" fmla="*/ 213646 h 213645"/>
                <a:gd name="connsiteX14" fmla="*/ 0 w 152876"/>
                <a:gd name="connsiteY14" fmla="*/ 176308 h 213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2876" h="213645">
                  <a:moveTo>
                    <a:pt x="95" y="176308"/>
                  </a:moveTo>
                  <a:lnTo>
                    <a:pt x="35433" y="148400"/>
                  </a:lnTo>
                  <a:cubicBezTo>
                    <a:pt x="46006" y="166307"/>
                    <a:pt x="62198" y="176593"/>
                    <a:pt x="80963" y="176593"/>
                  </a:cubicBezTo>
                  <a:cubicBezTo>
                    <a:pt x="101441" y="176593"/>
                    <a:pt x="112586" y="163163"/>
                    <a:pt x="112586" y="148685"/>
                  </a:cubicBezTo>
                  <a:cubicBezTo>
                    <a:pt x="112586" y="131064"/>
                    <a:pt x="91535" y="125635"/>
                    <a:pt x="69342" y="118777"/>
                  </a:cubicBezTo>
                  <a:cubicBezTo>
                    <a:pt x="41434" y="109919"/>
                    <a:pt x="10382" y="99155"/>
                    <a:pt x="10382" y="59531"/>
                  </a:cubicBezTo>
                  <a:cubicBezTo>
                    <a:pt x="10382" y="26194"/>
                    <a:pt x="39434" y="0"/>
                    <a:pt x="79248" y="0"/>
                  </a:cubicBezTo>
                  <a:cubicBezTo>
                    <a:pt x="112871" y="0"/>
                    <a:pt x="132207" y="12859"/>
                    <a:pt x="148971" y="30194"/>
                  </a:cubicBezTo>
                  <a:lnTo>
                    <a:pt x="117062" y="54388"/>
                  </a:lnTo>
                  <a:cubicBezTo>
                    <a:pt x="108204" y="41243"/>
                    <a:pt x="96012" y="34481"/>
                    <a:pt x="79439" y="34481"/>
                  </a:cubicBezTo>
                  <a:cubicBezTo>
                    <a:pt x="60674" y="34481"/>
                    <a:pt x="50387" y="44768"/>
                    <a:pt x="50387" y="58103"/>
                  </a:cubicBezTo>
                  <a:cubicBezTo>
                    <a:pt x="50387" y="74581"/>
                    <a:pt x="70295" y="80010"/>
                    <a:pt x="92774" y="87440"/>
                  </a:cubicBezTo>
                  <a:cubicBezTo>
                    <a:pt x="120968" y="96583"/>
                    <a:pt x="152876" y="109061"/>
                    <a:pt x="152876" y="148971"/>
                  </a:cubicBezTo>
                  <a:cubicBezTo>
                    <a:pt x="152876" y="181737"/>
                    <a:pt x="126683" y="213646"/>
                    <a:pt x="81153" y="213646"/>
                  </a:cubicBezTo>
                  <a:cubicBezTo>
                    <a:pt x="43529" y="213646"/>
                    <a:pt x="18764" y="197739"/>
                    <a:pt x="0" y="176308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35D90E20-41F6-CEE1-533E-69E30BEFF7F9}"/>
                </a:ext>
              </a:extLst>
            </p:cNvPr>
            <p:cNvSpPr/>
            <p:nvPr/>
          </p:nvSpPr>
          <p:spPr>
            <a:xfrm>
              <a:off x="2824162" y="689355"/>
              <a:ext cx="149923" cy="210692"/>
            </a:xfrm>
            <a:custGeom>
              <a:avLst/>
              <a:gdLst>
                <a:gd name="connsiteX0" fmla="*/ 0 w 149923"/>
                <a:gd name="connsiteY0" fmla="*/ 136112 h 210692"/>
                <a:gd name="connsiteX1" fmla="*/ 0 w 149923"/>
                <a:gd name="connsiteY1" fmla="*/ 0 h 210692"/>
                <a:gd name="connsiteX2" fmla="*/ 38767 w 149923"/>
                <a:gd name="connsiteY2" fmla="*/ 0 h 210692"/>
                <a:gd name="connsiteX3" fmla="*/ 38767 w 149923"/>
                <a:gd name="connsiteY3" fmla="*/ 138398 h 210692"/>
                <a:gd name="connsiteX4" fmla="*/ 74676 w 149923"/>
                <a:gd name="connsiteY4" fmla="*/ 174879 h 210692"/>
                <a:gd name="connsiteX5" fmla="*/ 111157 w 149923"/>
                <a:gd name="connsiteY5" fmla="*/ 138398 h 210692"/>
                <a:gd name="connsiteX6" fmla="*/ 111157 w 149923"/>
                <a:gd name="connsiteY6" fmla="*/ 0 h 210692"/>
                <a:gd name="connsiteX7" fmla="*/ 149923 w 149923"/>
                <a:gd name="connsiteY7" fmla="*/ 0 h 210692"/>
                <a:gd name="connsiteX8" fmla="*/ 149923 w 149923"/>
                <a:gd name="connsiteY8" fmla="*/ 136112 h 210692"/>
                <a:gd name="connsiteX9" fmla="*/ 75057 w 149923"/>
                <a:gd name="connsiteY9" fmla="*/ 210693 h 210692"/>
                <a:gd name="connsiteX10" fmla="*/ 190 w 149923"/>
                <a:gd name="connsiteY10" fmla="*/ 136112 h 210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9923" h="210692">
                  <a:moveTo>
                    <a:pt x="0" y="136112"/>
                  </a:moveTo>
                  <a:lnTo>
                    <a:pt x="0" y="0"/>
                  </a:lnTo>
                  <a:lnTo>
                    <a:pt x="38767" y="0"/>
                  </a:lnTo>
                  <a:lnTo>
                    <a:pt x="38767" y="138398"/>
                  </a:lnTo>
                  <a:cubicBezTo>
                    <a:pt x="38767" y="158877"/>
                    <a:pt x="54102" y="174879"/>
                    <a:pt x="74676" y="174879"/>
                  </a:cubicBezTo>
                  <a:cubicBezTo>
                    <a:pt x="95250" y="174879"/>
                    <a:pt x="111157" y="158972"/>
                    <a:pt x="111157" y="138398"/>
                  </a:cubicBezTo>
                  <a:lnTo>
                    <a:pt x="111157" y="0"/>
                  </a:lnTo>
                  <a:lnTo>
                    <a:pt x="149923" y="0"/>
                  </a:lnTo>
                  <a:lnTo>
                    <a:pt x="149923" y="136112"/>
                  </a:lnTo>
                  <a:cubicBezTo>
                    <a:pt x="149923" y="185071"/>
                    <a:pt x="118015" y="210693"/>
                    <a:pt x="75057" y="210693"/>
                  </a:cubicBezTo>
                  <a:cubicBezTo>
                    <a:pt x="32099" y="210693"/>
                    <a:pt x="190" y="185071"/>
                    <a:pt x="190" y="136112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" name="자유형: 도형 42">
              <a:extLst>
                <a:ext uri="{FF2B5EF4-FFF2-40B4-BE49-F238E27FC236}">
                  <a16:creationId xmlns:a16="http://schemas.microsoft.com/office/drawing/2014/main" id="{35E571B4-0B21-C8F2-4DDF-95B7C12336DB}"/>
                </a:ext>
              </a:extLst>
            </p:cNvPr>
            <p:cNvSpPr/>
            <p:nvPr/>
          </p:nvSpPr>
          <p:spPr>
            <a:xfrm>
              <a:off x="2997517" y="689355"/>
              <a:ext cx="172593" cy="207835"/>
            </a:xfrm>
            <a:custGeom>
              <a:avLst/>
              <a:gdLst>
                <a:gd name="connsiteX0" fmla="*/ 0 w 172593"/>
                <a:gd name="connsiteY0" fmla="*/ 0 h 207835"/>
                <a:gd name="connsiteX1" fmla="*/ 43815 w 172593"/>
                <a:gd name="connsiteY1" fmla="*/ 0 h 207835"/>
                <a:gd name="connsiteX2" fmla="*/ 133826 w 172593"/>
                <a:gd name="connsiteY2" fmla="*/ 141542 h 207835"/>
                <a:gd name="connsiteX3" fmla="*/ 133826 w 172593"/>
                <a:gd name="connsiteY3" fmla="*/ 0 h 207835"/>
                <a:gd name="connsiteX4" fmla="*/ 172593 w 172593"/>
                <a:gd name="connsiteY4" fmla="*/ 0 h 207835"/>
                <a:gd name="connsiteX5" fmla="*/ 172593 w 172593"/>
                <a:gd name="connsiteY5" fmla="*/ 207836 h 207835"/>
                <a:gd name="connsiteX6" fmla="*/ 131350 w 172593"/>
                <a:gd name="connsiteY6" fmla="*/ 207836 h 207835"/>
                <a:gd name="connsiteX7" fmla="*/ 38862 w 172593"/>
                <a:gd name="connsiteY7" fmla="*/ 61817 h 207835"/>
                <a:gd name="connsiteX8" fmla="*/ 38862 w 172593"/>
                <a:gd name="connsiteY8" fmla="*/ 207836 h 207835"/>
                <a:gd name="connsiteX9" fmla="*/ 95 w 172593"/>
                <a:gd name="connsiteY9" fmla="*/ 207836 h 207835"/>
                <a:gd name="connsiteX10" fmla="*/ 95 w 172593"/>
                <a:gd name="connsiteY10" fmla="*/ 0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2593" h="207835">
                  <a:moveTo>
                    <a:pt x="0" y="0"/>
                  </a:moveTo>
                  <a:lnTo>
                    <a:pt x="43815" y="0"/>
                  </a:lnTo>
                  <a:lnTo>
                    <a:pt x="133826" y="141542"/>
                  </a:lnTo>
                  <a:lnTo>
                    <a:pt x="133826" y="0"/>
                  </a:lnTo>
                  <a:lnTo>
                    <a:pt x="172593" y="0"/>
                  </a:lnTo>
                  <a:lnTo>
                    <a:pt x="172593" y="207836"/>
                  </a:lnTo>
                  <a:lnTo>
                    <a:pt x="131350" y="207836"/>
                  </a:lnTo>
                  <a:lnTo>
                    <a:pt x="38862" y="61817"/>
                  </a:lnTo>
                  <a:lnTo>
                    <a:pt x="38862" y="207836"/>
                  </a:lnTo>
                  <a:lnTo>
                    <a:pt x="95" y="207836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id="{924BAD0B-AEC7-A38E-B5C8-51BF9FEDE886}"/>
                </a:ext>
              </a:extLst>
            </p:cNvPr>
            <p:cNvSpPr/>
            <p:nvPr/>
          </p:nvSpPr>
          <p:spPr>
            <a:xfrm>
              <a:off x="3188398" y="686593"/>
              <a:ext cx="209550" cy="213360"/>
            </a:xfrm>
            <a:custGeom>
              <a:avLst/>
              <a:gdLst>
                <a:gd name="connsiteX0" fmla="*/ 0 w 209550"/>
                <a:gd name="connsiteY0" fmla="*/ 106775 h 213360"/>
                <a:gd name="connsiteX1" fmla="*/ 106204 w 209550"/>
                <a:gd name="connsiteY1" fmla="*/ 0 h 213360"/>
                <a:gd name="connsiteX2" fmla="*/ 200692 w 209550"/>
                <a:gd name="connsiteY2" fmla="*/ 53245 h 213360"/>
                <a:gd name="connsiteX3" fmla="*/ 166497 w 209550"/>
                <a:gd name="connsiteY3" fmla="*/ 73724 h 213360"/>
                <a:gd name="connsiteX4" fmla="*/ 106394 w 209550"/>
                <a:gd name="connsiteY4" fmla="*/ 37529 h 213360"/>
                <a:gd name="connsiteX5" fmla="*/ 38386 w 209550"/>
                <a:gd name="connsiteY5" fmla="*/ 106680 h 213360"/>
                <a:gd name="connsiteX6" fmla="*/ 107823 w 209550"/>
                <a:gd name="connsiteY6" fmla="*/ 175831 h 213360"/>
                <a:gd name="connsiteX7" fmla="*/ 167926 w 209550"/>
                <a:gd name="connsiteY7" fmla="*/ 130874 h 213360"/>
                <a:gd name="connsiteX8" fmla="*/ 101632 w 209550"/>
                <a:gd name="connsiteY8" fmla="*/ 130874 h 213360"/>
                <a:gd name="connsiteX9" fmla="*/ 101632 w 209550"/>
                <a:gd name="connsiteY9" fmla="*/ 93821 h 213360"/>
                <a:gd name="connsiteX10" fmla="*/ 209550 w 209550"/>
                <a:gd name="connsiteY10" fmla="*/ 93821 h 213360"/>
                <a:gd name="connsiteX11" fmla="*/ 209550 w 209550"/>
                <a:gd name="connsiteY11" fmla="*/ 109156 h 213360"/>
                <a:gd name="connsiteX12" fmla="*/ 107918 w 209550"/>
                <a:gd name="connsiteY12" fmla="*/ 213360 h 213360"/>
                <a:gd name="connsiteX13" fmla="*/ 0 w 209550"/>
                <a:gd name="connsiteY13" fmla="*/ 106585 h 213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550" h="213360">
                  <a:moveTo>
                    <a:pt x="0" y="106775"/>
                  </a:moveTo>
                  <a:cubicBezTo>
                    <a:pt x="0" y="47530"/>
                    <a:pt x="44672" y="0"/>
                    <a:pt x="106204" y="0"/>
                  </a:cubicBezTo>
                  <a:cubicBezTo>
                    <a:pt x="149161" y="0"/>
                    <a:pt x="183071" y="21907"/>
                    <a:pt x="200692" y="53245"/>
                  </a:cubicBezTo>
                  <a:lnTo>
                    <a:pt x="166497" y="73724"/>
                  </a:lnTo>
                  <a:cubicBezTo>
                    <a:pt x="153734" y="50102"/>
                    <a:pt x="133731" y="37529"/>
                    <a:pt x="106394" y="37529"/>
                  </a:cubicBezTo>
                  <a:cubicBezTo>
                    <a:pt x="67627" y="37529"/>
                    <a:pt x="38386" y="68866"/>
                    <a:pt x="38386" y="106680"/>
                  </a:cubicBezTo>
                  <a:cubicBezTo>
                    <a:pt x="38386" y="144494"/>
                    <a:pt x="67437" y="175831"/>
                    <a:pt x="107823" y="175831"/>
                  </a:cubicBezTo>
                  <a:cubicBezTo>
                    <a:pt x="138875" y="175831"/>
                    <a:pt x="160496" y="158210"/>
                    <a:pt x="167926" y="130874"/>
                  </a:cubicBezTo>
                  <a:lnTo>
                    <a:pt x="101632" y="130874"/>
                  </a:lnTo>
                  <a:lnTo>
                    <a:pt x="101632" y="93821"/>
                  </a:lnTo>
                  <a:lnTo>
                    <a:pt x="209550" y="93821"/>
                  </a:lnTo>
                  <a:lnTo>
                    <a:pt x="209550" y="109156"/>
                  </a:lnTo>
                  <a:cubicBezTo>
                    <a:pt x="209550" y="165259"/>
                    <a:pt x="170021" y="213360"/>
                    <a:pt x="107918" y="213360"/>
                  </a:cubicBezTo>
                  <a:cubicBezTo>
                    <a:pt x="45815" y="213360"/>
                    <a:pt x="0" y="164116"/>
                    <a:pt x="0" y="10658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417BA90E-BEB1-670D-EDA3-E4165292F8E1}"/>
                </a:ext>
              </a:extLst>
            </p:cNvPr>
            <p:cNvSpPr/>
            <p:nvPr/>
          </p:nvSpPr>
          <p:spPr>
            <a:xfrm>
              <a:off x="2051780" y="961389"/>
              <a:ext cx="152876" cy="213645"/>
            </a:xfrm>
            <a:custGeom>
              <a:avLst/>
              <a:gdLst>
                <a:gd name="connsiteX0" fmla="*/ 95 w 152876"/>
                <a:gd name="connsiteY0" fmla="*/ 176308 h 213645"/>
                <a:gd name="connsiteX1" fmla="*/ 35433 w 152876"/>
                <a:gd name="connsiteY1" fmla="*/ 148400 h 213645"/>
                <a:gd name="connsiteX2" fmla="*/ 80963 w 152876"/>
                <a:gd name="connsiteY2" fmla="*/ 176594 h 213645"/>
                <a:gd name="connsiteX3" fmla="*/ 112586 w 152876"/>
                <a:gd name="connsiteY3" fmla="*/ 148685 h 213645"/>
                <a:gd name="connsiteX4" fmla="*/ 69342 w 152876"/>
                <a:gd name="connsiteY4" fmla="*/ 118777 h 213645"/>
                <a:gd name="connsiteX5" fmla="*/ 10382 w 152876"/>
                <a:gd name="connsiteY5" fmla="*/ 59531 h 213645"/>
                <a:gd name="connsiteX6" fmla="*/ 79248 w 152876"/>
                <a:gd name="connsiteY6" fmla="*/ 0 h 213645"/>
                <a:gd name="connsiteX7" fmla="*/ 148971 w 152876"/>
                <a:gd name="connsiteY7" fmla="*/ 30194 h 213645"/>
                <a:gd name="connsiteX8" fmla="*/ 117062 w 152876"/>
                <a:gd name="connsiteY8" fmla="*/ 54388 h 213645"/>
                <a:gd name="connsiteX9" fmla="*/ 79439 w 152876"/>
                <a:gd name="connsiteY9" fmla="*/ 34481 h 213645"/>
                <a:gd name="connsiteX10" fmla="*/ 50387 w 152876"/>
                <a:gd name="connsiteY10" fmla="*/ 58103 h 213645"/>
                <a:gd name="connsiteX11" fmla="*/ 92774 w 152876"/>
                <a:gd name="connsiteY11" fmla="*/ 87440 h 213645"/>
                <a:gd name="connsiteX12" fmla="*/ 152876 w 152876"/>
                <a:gd name="connsiteY12" fmla="*/ 148971 h 213645"/>
                <a:gd name="connsiteX13" fmla="*/ 81153 w 152876"/>
                <a:gd name="connsiteY13" fmla="*/ 213646 h 213645"/>
                <a:gd name="connsiteX14" fmla="*/ 0 w 152876"/>
                <a:gd name="connsiteY14" fmla="*/ 176308 h 213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2876" h="213645">
                  <a:moveTo>
                    <a:pt x="95" y="176308"/>
                  </a:moveTo>
                  <a:lnTo>
                    <a:pt x="35433" y="148400"/>
                  </a:lnTo>
                  <a:cubicBezTo>
                    <a:pt x="46006" y="166306"/>
                    <a:pt x="62198" y="176594"/>
                    <a:pt x="80963" y="176594"/>
                  </a:cubicBezTo>
                  <a:cubicBezTo>
                    <a:pt x="101441" y="176594"/>
                    <a:pt x="112586" y="163163"/>
                    <a:pt x="112586" y="148685"/>
                  </a:cubicBezTo>
                  <a:cubicBezTo>
                    <a:pt x="112586" y="131064"/>
                    <a:pt x="91535" y="125635"/>
                    <a:pt x="69342" y="118777"/>
                  </a:cubicBezTo>
                  <a:cubicBezTo>
                    <a:pt x="41434" y="109919"/>
                    <a:pt x="10382" y="99155"/>
                    <a:pt x="10382" y="59531"/>
                  </a:cubicBezTo>
                  <a:cubicBezTo>
                    <a:pt x="10382" y="26194"/>
                    <a:pt x="39433" y="0"/>
                    <a:pt x="79248" y="0"/>
                  </a:cubicBezTo>
                  <a:cubicBezTo>
                    <a:pt x="112871" y="0"/>
                    <a:pt x="132207" y="12859"/>
                    <a:pt x="148971" y="30194"/>
                  </a:cubicBezTo>
                  <a:lnTo>
                    <a:pt x="117062" y="54388"/>
                  </a:lnTo>
                  <a:cubicBezTo>
                    <a:pt x="108204" y="41243"/>
                    <a:pt x="96012" y="34481"/>
                    <a:pt x="79439" y="34481"/>
                  </a:cubicBezTo>
                  <a:cubicBezTo>
                    <a:pt x="60674" y="34481"/>
                    <a:pt x="50387" y="44768"/>
                    <a:pt x="50387" y="58103"/>
                  </a:cubicBezTo>
                  <a:cubicBezTo>
                    <a:pt x="50387" y="74581"/>
                    <a:pt x="70295" y="80010"/>
                    <a:pt x="92774" y="87440"/>
                  </a:cubicBezTo>
                  <a:cubicBezTo>
                    <a:pt x="120968" y="96584"/>
                    <a:pt x="152876" y="109061"/>
                    <a:pt x="152876" y="148971"/>
                  </a:cubicBezTo>
                  <a:cubicBezTo>
                    <a:pt x="152876" y="181737"/>
                    <a:pt x="126682" y="213646"/>
                    <a:pt x="81153" y="213646"/>
                  </a:cubicBezTo>
                  <a:cubicBezTo>
                    <a:pt x="43529" y="213646"/>
                    <a:pt x="18764" y="197739"/>
                    <a:pt x="0" y="176308"/>
                  </a:cubicBezTo>
                  <a:close/>
                </a:path>
              </a:pathLst>
            </a:custGeom>
            <a:solidFill>
              <a:srgbClr val="6DC4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C5A7A646-4AC3-A09E-8291-B2CB68A23E48}"/>
                </a:ext>
              </a:extLst>
            </p:cNvPr>
            <p:cNvSpPr/>
            <p:nvPr/>
          </p:nvSpPr>
          <p:spPr>
            <a:xfrm>
              <a:off x="2243042" y="964342"/>
              <a:ext cx="282701" cy="207835"/>
            </a:xfrm>
            <a:custGeom>
              <a:avLst/>
              <a:gdLst>
                <a:gd name="connsiteX0" fmla="*/ 0 w 282701"/>
                <a:gd name="connsiteY0" fmla="*/ 0 h 207835"/>
                <a:gd name="connsiteX1" fmla="*/ 40386 w 282701"/>
                <a:gd name="connsiteY1" fmla="*/ 0 h 207835"/>
                <a:gd name="connsiteX2" fmla="*/ 79629 w 282701"/>
                <a:gd name="connsiteY2" fmla="*/ 145447 h 207835"/>
                <a:gd name="connsiteX3" fmla="*/ 123158 w 282701"/>
                <a:gd name="connsiteY3" fmla="*/ 0 h 207835"/>
                <a:gd name="connsiteX4" fmla="*/ 161353 w 282701"/>
                <a:gd name="connsiteY4" fmla="*/ 0 h 207835"/>
                <a:gd name="connsiteX5" fmla="*/ 204597 w 282701"/>
                <a:gd name="connsiteY5" fmla="*/ 144970 h 207835"/>
                <a:gd name="connsiteX6" fmla="*/ 243649 w 282701"/>
                <a:gd name="connsiteY6" fmla="*/ 0 h 207835"/>
                <a:gd name="connsiteX7" fmla="*/ 282702 w 282701"/>
                <a:gd name="connsiteY7" fmla="*/ 0 h 207835"/>
                <a:gd name="connsiteX8" fmla="*/ 224028 w 282701"/>
                <a:gd name="connsiteY8" fmla="*/ 207836 h 207835"/>
                <a:gd name="connsiteX9" fmla="*/ 185547 w 282701"/>
                <a:gd name="connsiteY9" fmla="*/ 207836 h 207835"/>
                <a:gd name="connsiteX10" fmla="*/ 142018 w 282701"/>
                <a:gd name="connsiteY10" fmla="*/ 61246 h 207835"/>
                <a:gd name="connsiteX11" fmla="*/ 98489 w 282701"/>
                <a:gd name="connsiteY11" fmla="*/ 207836 h 207835"/>
                <a:gd name="connsiteX12" fmla="*/ 59245 w 282701"/>
                <a:gd name="connsiteY12" fmla="*/ 207836 h 207835"/>
                <a:gd name="connsiteX13" fmla="*/ 0 w 282701"/>
                <a:gd name="connsiteY13" fmla="*/ 0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82701" h="207835">
                  <a:moveTo>
                    <a:pt x="0" y="0"/>
                  </a:moveTo>
                  <a:lnTo>
                    <a:pt x="40386" y="0"/>
                  </a:lnTo>
                  <a:lnTo>
                    <a:pt x="79629" y="145447"/>
                  </a:lnTo>
                  <a:lnTo>
                    <a:pt x="123158" y="0"/>
                  </a:lnTo>
                  <a:lnTo>
                    <a:pt x="161353" y="0"/>
                  </a:lnTo>
                  <a:lnTo>
                    <a:pt x="204597" y="144970"/>
                  </a:lnTo>
                  <a:lnTo>
                    <a:pt x="243649" y="0"/>
                  </a:lnTo>
                  <a:lnTo>
                    <a:pt x="282702" y="0"/>
                  </a:lnTo>
                  <a:lnTo>
                    <a:pt x="224028" y="207836"/>
                  </a:lnTo>
                  <a:lnTo>
                    <a:pt x="185547" y="207836"/>
                  </a:lnTo>
                  <a:lnTo>
                    <a:pt x="142018" y="61246"/>
                  </a:lnTo>
                  <a:lnTo>
                    <a:pt x="98489" y="207836"/>
                  </a:lnTo>
                  <a:lnTo>
                    <a:pt x="59245" y="2078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7" name="자유형: 도형 46">
              <a:extLst>
                <a:ext uri="{FF2B5EF4-FFF2-40B4-BE49-F238E27FC236}">
                  <a16:creationId xmlns:a16="http://schemas.microsoft.com/office/drawing/2014/main" id="{21ADEF8D-7F02-1FE5-D6F3-36344E6CF79F}"/>
                </a:ext>
              </a:extLst>
            </p:cNvPr>
            <p:cNvSpPr/>
            <p:nvPr/>
          </p:nvSpPr>
          <p:spPr>
            <a:xfrm>
              <a:off x="2034825" y="1239233"/>
              <a:ext cx="187071" cy="207835"/>
            </a:xfrm>
            <a:custGeom>
              <a:avLst/>
              <a:gdLst>
                <a:gd name="connsiteX0" fmla="*/ 74009 w 187071"/>
                <a:gd name="connsiteY0" fmla="*/ 0 h 207835"/>
                <a:gd name="connsiteX1" fmla="*/ 113062 w 187071"/>
                <a:gd name="connsiteY1" fmla="*/ 0 h 207835"/>
                <a:gd name="connsiteX2" fmla="*/ 187071 w 187071"/>
                <a:gd name="connsiteY2" fmla="*/ 207836 h 207835"/>
                <a:gd name="connsiteX3" fmla="*/ 146685 w 187071"/>
                <a:gd name="connsiteY3" fmla="*/ 207836 h 207835"/>
                <a:gd name="connsiteX4" fmla="*/ 133826 w 187071"/>
                <a:gd name="connsiteY4" fmla="*/ 170783 h 207835"/>
                <a:gd name="connsiteX5" fmla="*/ 53245 w 187071"/>
                <a:gd name="connsiteY5" fmla="*/ 170783 h 207835"/>
                <a:gd name="connsiteX6" fmla="*/ 40386 w 187071"/>
                <a:gd name="connsiteY6" fmla="*/ 207836 h 207835"/>
                <a:gd name="connsiteX7" fmla="*/ 0 w 187071"/>
                <a:gd name="connsiteY7" fmla="*/ 207836 h 207835"/>
                <a:gd name="connsiteX8" fmla="*/ 74009 w 187071"/>
                <a:gd name="connsiteY8" fmla="*/ 0 h 207835"/>
                <a:gd name="connsiteX9" fmla="*/ 66294 w 187071"/>
                <a:gd name="connsiteY9" fmla="*/ 133826 h 207835"/>
                <a:gd name="connsiteX10" fmla="*/ 120968 w 187071"/>
                <a:gd name="connsiteY10" fmla="*/ 133826 h 207835"/>
                <a:gd name="connsiteX11" fmla="*/ 93631 w 187071"/>
                <a:gd name="connsiteY11" fmla="*/ 54959 h 207835"/>
                <a:gd name="connsiteX12" fmla="*/ 66294 w 187071"/>
                <a:gd name="connsiteY12" fmla="*/ 133826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7071" h="207835">
                  <a:moveTo>
                    <a:pt x="74009" y="0"/>
                  </a:moveTo>
                  <a:lnTo>
                    <a:pt x="113062" y="0"/>
                  </a:lnTo>
                  <a:lnTo>
                    <a:pt x="187071" y="207836"/>
                  </a:lnTo>
                  <a:lnTo>
                    <a:pt x="146685" y="207836"/>
                  </a:lnTo>
                  <a:lnTo>
                    <a:pt x="133826" y="170783"/>
                  </a:lnTo>
                  <a:lnTo>
                    <a:pt x="53245" y="170783"/>
                  </a:lnTo>
                  <a:lnTo>
                    <a:pt x="40386" y="207836"/>
                  </a:lnTo>
                  <a:lnTo>
                    <a:pt x="0" y="207836"/>
                  </a:lnTo>
                  <a:lnTo>
                    <a:pt x="74009" y="0"/>
                  </a:lnTo>
                  <a:close/>
                  <a:moveTo>
                    <a:pt x="66294" y="133826"/>
                  </a:moveTo>
                  <a:lnTo>
                    <a:pt x="120968" y="133826"/>
                  </a:lnTo>
                  <a:lnTo>
                    <a:pt x="93631" y="54959"/>
                  </a:lnTo>
                  <a:lnTo>
                    <a:pt x="66294" y="133826"/>
                  </a:lnTo>
                  <a:close/>
                </a:path>
              </a:pathLst>
            </a:custGeom>
            <a:solidFill>
              <a:srgbClr val="6DC4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8" name="자유형: 도형 47">
              <a:extLst>
                <a:ext uri="{FF2B5EF4-FFF2-40B4-BE49-F238E27FC236}">
                  <a16:creationId xmlns:a16="http://schemas.microsoft.com/office/drawing/2014/main" id="{5D5A9307-7ABD-93BE-E72C-0BD1DADF367D}"/>
                </a:ext>
              </a:extLst>
            </p:cNvPr>
            <p:cNvSpPr/>
            <p:nvPr/>
          </p:nvSpPr>
          <p:spPr>
            <a:xfrm>
              <a:off x="2233517" y="1236471"/>
              <a:ext cx="201072" cy="213359"/>
            </a:xfrm>
            <a:custGeom>
              <a:avLst/>
              <a:gdLst>
                <a:gd name="connsiteX0" fmla="*/ 0 w 201072"/>
                <a:gd name="connsiteY0" fmla="*/ 106775 h 213359"/>
                <a:gd name="connsiteX1" fmla="*/ 106775 w 201072"/>
                <a:gd name="connsiteY1" fmla="*/ 0 h 213359"/>
                <a:gd name="connsiteX2" fmla="*/ 197929 w 201072"/>
                <a:gd name="connsiteY2" fmla="*/ 51530 h 213359"/>
                <a:gd name="connsiteX3" fmla="*/ 164020 w 201072"/>
                <a:gd name="connsiteY3" fmla="*/ 73152 h 213359"/>
                <a:gd name="connsiteX4" fmla="*/ 106775 w 201072"/>
                <a:gd name="connsiteY4" fmla="*/ 38100 h 213359"/>
                <a:gd name="connsiteX5" fmla="*/ 38481 w 201072"/>
                <a:gd name="connsiteY5" fmla="*/ 106680 h 213359"/>
                <a:gd name="connsiteX6" fmla="*/ 105918 w 201072"/>
                <a:gd name="connsiteY6" fmla="*/ 174688 h 213359"/>
                <a:gd name="connsiteX7" fmla="*/ 165735 w 201072"/>
                <a:gd name="connsiteY7" fmla="*/ 135636 h 213359"/>
                <a:gd name="connsiteX8" fmla="*/ 201073 w 201072"/>
                <a:gd name="connsiteY8" fmla="*/ 154115 h 213359"/>
                <a:gd name="connsiteX9" fmla="*/ 106870 w 201072"/>
                <a:gd name="connsiteY9" fmla="*/ 213360 h 213359"/>
                <a:gd name="connsiteX10" fmla="*/ 95 w 201072"/>
                <a:gd name="connsiteY10" fmla="*/ 106585 h 213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1072" h="213359">
                  <a:moveTo>
                    <a:pt x="0" y="106775"/>
                  </a:moveTo>
                  <a:cubicBezTo>
                    <a:pt x="0" y="44672"/>
                    <a:pt x="46672" y="0"/>
                    <a:pt x="106775" y="0"/>
                  </a:cubicBezTo>
                  <a:cubicBezTo>
                    <a:pt x="145828" y="0"/>
                    <a:pt x="179641" y="20479"/>
                    <a:pt x="197929" y="51530"/>
                  </a:cubicBezTo>
                  <a:lnTo>
                    <a:pt x="164020" y="73152"/>
                  </a:lnTo>
                  <a:cubicBezTo>
                    <a:pt x="152019" y="51530"/>
                    <a:pt x="133540" y="38100"/>
                    <a:pt x="106775" y="38100"/>
                  </a:cubicBezTo>
                  <a:cubicBezTo>
                    <a:pt x="67532" y="38100"/>
                    <a:pt x="38481" y="68008"/>
                    <a:pt x="38481" y="106680"/>
                  </a:cubicBezTo>
                  <a:cubicBezTo>
                    <a:pt x="38481" y="145351"/>
                    <a:pt x="67246" y="174688"/>
                    <a:pt x="105918" y="174688"/>
                  </a:cubicBezTo>
                  <a:cubicBezTo>
                    <a:pt x="134684" y="174688"/>
                    <a:pt x="154876" y="158210"/>
                    <a:pt x="165735" y="135636"/>
                  </a:cubicBezTo>
                  <a:lnTo>
                    <a:pt x="201073" y="154115"/>
                  </a:lnTo>
                  <a:cubicBezTo>
                    <a:pt x="182880" y="189452"/>
                    <a:pt x="148114" y="213360"/>
                    <a:pt x="106870" y="213360"/>
                  </a:cubicBezTo>
                  <a:cubicBezTo>
                    <a:pt x="42767" y="213360"/>
                    <a:pt x="95" y="165830"/>
                    <a:pt x="95" y="10658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9" name="자유형: 도형 48">
              <a:extLst>
                <a:ext uri="{FF2B5EF4-FFF2-40B4-BE49-F238E27FC236}">
                  <a16:creationId xmlns:a16="http://schemas.microsoft.com/office/drawing/2014/main" id="{B2B6CCFB-27A4-C67A-86E5-BBF667F8EA20}"/>
                </a:ext>
              </a:extLst>
            </p:cNvPr>
            <p:cNvSpPr/>
            <p:nvPr/>
          </p:nvSpPr>
          <p:spPr>
            <a:xfrm>
              <a:off x="2441638" y="1239233"/>
              <a:ext cx="187071" cy="207835"/>
            </a:xfrm>
            <a:custGeom>
              <a:avLst/>
              <a:gdLst>
                <a:gd name="connsiteX0" fmla="*/ 74009 w 187071"/>
                <a:gd name="connsiteY0" fmla="*/ 0 h 207835"/>
                <a:gd name="connsiteX1" fmla="*/ 113062 w 187071"/>
                <a:gd name="connsiteY1" fmla="*/ 0 h 207835"/>
                <a:gd name="connsiteX2" fmla="*/ 187071 w 187071"/>
                <a:gd name="connsiteY2" fmla="*/ 207836 h 207835"/>
                <a:gd name="connsiteX3" fmla="*/ 146685 w 187071"/>
                <a:gd name="connsiteY3" fmla="*/ 207836 h 207835"/>
                <a:gd name="connsiteX4" fmla="*/ 133826 w 187071"/>
                <a:gd name="connsiteY4" fmla="*/ 170783 h 207835"/>
                <a:gd name="connsiteX5" fmla="*/ 53245 w 187071"/>
                <a:gd name="connsiteY5" fmla="*/ 170783 h 207835"/>
                <a:gd name="connsiteX6" fmla="*/ 40386 w 187071"/>
                <a:gd name="connsiteY6" fmla="*/ 207836 h 207835"/>
                <a:gd name="connsiteX7" fmla="*/ 0 w 187071"/>
                <a:gd name="connsiteY7" fmla="*/ 207836 h 207835"/>
                <a:gd name="connsiteX8" fmla="*/ 74009 w 187071"/>
                <a:gd name="connsiteY8" fmla="*/ 0 h 207835"/>
                <a:gd name="connsiteX9" fmla="*/ 66294 w 187071"/>
                <a:gd name="connsiteY9" fmla="*/ 133826 h 207835"/>
                <a:gd name="connsiteX10" fmla="*/ 120968 w 187071"/>
                <a:gd name="connsiteY10" fmla="*/ 133826 h 207835"/>
                <a:gd name="connsiteX11" fmla="*/ 93631 w 187071"/>
                <a:gd name="connsiteY11" fmla="*/ 54959 h 207835"/>
                <a:gd name="connsiteX12" fmla="*/ 66294 w 187071"/>
                <a:gd name="connsiteY12" fmla="*/ 133826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7071" h="207835">
                  <a:moveTo>
                    <a:pt x="74009" y="0"/>
                  </a:moveTo>
                  <a:lnTo>
                    <a:pt x="113062" y="0"/>
                  </a:lnTo>
                  <a:lnTo>
                    <a:pt x="187071" y="207836"/>
                  </a:lnTo>
                  <a:lnTo>
                    <a:pt x="146685" y="207836"/>
                  </a:lnTo>
                  <a:lnTo>
                    <a:pt x="133826" y="170783"/>
                  </a:lnTo>
                  <a:lnTo>
                    <a:pt x="53245" y="170783"/>
                  </a:lnTo>
                  <a:lnTo>
                    <a:pt x="40386" y="207836"/>
                  </a:lnTo>
                  <a:lnTo>
                    <a:pt x="0" y="207836"/>
                  </a:lnTo>
                  <a:lnTo>
                    <a:pt x="74009" y="0"/>
                  </a:lnTo>
                  <a:close/>
                  <a:moveTo>
                    <a:pt x="66294" y="133826"/>
                  </a:moveTo>
                  <a:lnTo>
                    <a:pt x="120968" y="133826"/>
                  </a:lnTo>
                  <a:lnTo>
                    <a:pt x="93631" y="54959"/>
                  </a:lnTo>
                  <a:lnTo>
                    <a:pt x="66294" y="13382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0" name="자유형: 도형 49">
              <a:extLst>
                <a:ext uri="{FF2B5EF4-FFF2-40B4-BE49-F238E27FC236}">
                  <a16:creationId xmlns:a16="http://schemas.microsoft.com/office/drawing/2014/main" id="{6137B442-F5E7-AB8D-AA97-58201F592360}"/>
                </a:ext>
              </a:extLst>
            </p:cNvPr>
            <p:cNvSpPr/>
            <p:nvPr/>
          </p:nvSpPr>
          <p:spPr>
            <a:xfrm>
              <a:off x="2644997" y="1239233"/>
              <a:ext cx="166592" cy="207835"/>
            </a:xfrm>
            <a:custGeom>
              <a:avLst/>
              <a:gdLst>
                <a:gd name="connsiteX0" fmla="*/ 0 w 166592"/>
                <a:gd name="connsiteY0" fmla="*/ 0 h 207835"/>
                <a:gd name="connsiteX1" fmla="*/ 56674 w 166592"/>
                <a:gd name="connsiteY1" fmla="*/ 0 h 207835"/>
                <a:gd name="connsiteX2" fmla="*/ 166592 w 166592"/>
                <a:gd name="connsiteY2" fmla="*/ 103918 h 207835"/>
                <a:gd name="connsiteX3" fmla="*/ 58388 w 166592"/>
                <a:gd name="connsiteY3" fmla="*/ 207836 h 207835"/>
                <a:gd name="connsiteX4" fmla="*/ 0 w 166592"/>
                <a:gd name="connsiteY4" fmla="*/ 207836 h 207835"/>
                <a:gd name="connsiteX5" fmla="*/ 0 w 166592"/>
                <a:gd name="connsiteY5" fmla="*/ 0 h 207835"/>
                <a:gd name="connsiteX6" fmla="*/ 38767 w 166592"/>
                <a:gd name="connsiteY6" fmla="*/ 35909 h 207835"/>
                <a:gd name="connsiteX7" fmla="*/ 38767 w 166592"/>
                <a:gd name="connsiteY7" fmla="*/ 172022 h 207835"/>
                <a:gd name="connsiteX8" fmla="*/ 53816 w 166592"/>
                <a:gd name="connsiteY8" fmla="*/ 172022 h 207835"/>
                <a:gd name="connsiteX9" fmla="*/ 127825 w 166592"/>
                <a:gd name="connsiteY9" fmla="*/ 104013 h 207835"/>
                <a:gd name="connsiteX10" fmla="*/ 52102 w 166592"/>
                <a:gd name="connsiteY10" fmla="*/ 36005 h 207835"/>
                <a:gd name="connsiteX11" fmla="*/ 38767 w 166592"/>
                <a:gd name="connsiteY11" fmla="*/ 36005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6592" h="207835">
                  <a:moveTo>
                    <a:pt x="0" y="0"/>
                  </a:moveTo>
                  <a:lnTo>
                    <a:pt x="56674" y="0"/>
                  </a:lnTo>
                  <a:cubicBezTo>
                    <a:pt x="126682" y="0"/>
                    <a:pt x="166592" y="44958"/>
                    <a:pt x="166592" y="103918"/>
                  </a:cubicBezTo>
                  <a:cubicBezTo>
                    <a:pt x="166592" y="162878"/>
                    <a:pt x="121634" y="207836"/>
                    <a:pt x="58388" y="207836"/>
                  </a:cubicBezTo>
                  <a:lnTo>
                    <a:pt x="0" y="207836"/>
                  </a:lnTo>
                  <a:lnTo>
                    <a:pt x="0" y="0"/>
                  </a:lnTo>
                  <a:close/>
                  <a:moveTo>
                    <a:pt x="38767" y="35909"/>
                  </a:moveTo>
                  <a:lnTo>
                    <a:pt x="38767" y="172022"/>
                  </a:lnTo>
                  <a:lnTo>
                    <a:pt x="53816" y="172022"/>
                  </a:lnTo>
                  <a:cubicBezTo>
                    <a:pt x="99060" y="172022"/>
                    <a:pt x="127825" y="142685"/>
                    <a:pt x="127825" y="104013"/>
                  </a:cubicBezTo>
                  <a:cubicBezTo>
                    <a:pt x="127825" y="65342"/>
                    <a:pt x="103346" y="36005"/>
                    <a:pt x="52102" y="36005"/>
                  </a:cubicBezTo>
                  <a:lnTo>
                    <a:pt x="38767" y="3600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1" name="자유형: 도형 50">
              <a:extLst>
                <a:ext uri="{FF2B5EF4-FFF2-40B4-BE49-F238E27FC236}">
                  <a16:creationId xmlns:a16="http://schemas.microsoft.com/office/drawing/2014/main" id="{959C764E-AC9F-6137-42B5-074CB64954C2}"/>
                </a:ext>
              </a:extLst>
            </p:cNvPr>
            <p:cNvSpPr/>
            <p:nvPr/>
          </p:nvSpPr>
          <p:spPr>
            <a:xfrm>
              <a:off x="2829496" y="1239233"/>
              <a:ext cx="123253" cy="207930"/>
            </a:xfrm>
            <a:custGeom>
              <a:avLst/>
              <a:gdLst>
                <a:gd name="connsiteX0" fmla="*/ 0 w 123253"/>
                <a:gd name="connsiteY0" fmla="*/ 0 h 207930"/>
                <a:gd name="connsiteX1" fmla="*/ 123254 w 123253"/>
                <a:gd name="connsiteY1" fmla="*/ 0 h 207930"/>
                <a:gd name="connsiteX2" fmla="*/ 123254 w 123253"/>
                <a:gd name="connsiteY2" fmla="*/ 37052 h 207930"/>
                <a:gd name="connsiteX3" fmla="*/ 38672 w 123253"/>
                <a:gd name="connsiteY3" fmla="*/ 37052 h 207930"/>
                <a:gd name="connsiteX4" fmla="*/ 38672 w 123253"/>
                <a:gd name="connsiteY4" fmla="*/ 84868 h 207930"/>
                <a:gd name="connsiteX5" fmla="*/ 123254 w 123253"/>
                <a:gd name="connsiteY5" fmla="*/ 84868 h 207930"/>
                <a:gd name="connsiteX6" fmla="*/ 123254 w 123253"/>
                <a:gd name="connsiteY6" fmla="*/ 121920 h 207930"/>
                <a:gd name="connsiteX7" fmla="*/ 38672 w 123253"/>
                <a:gd name="connsiteY7" fmla="*/ 121920 h 207930"/>
                <a:gd name="connsiteX8" fmla="*/ 38672 w 123253"/>
                <a:gd name="connsiteY8" fmla="*/ 170879 h 207930"/>
                <a:gd name="connsiteX9" fmla="*/ 123254 w 123253"/>
                <a:gd name="connsiteY9" fmla="*/ 170879 h 207930"/>
                <a:gd name="connsiteX10" fmla="*/ 123254 w 123253"/>
                <a:gd name="connsiteY10" fmla="*/ 207931 h 207930"/>
                <a:gd name="connsiteX11" fmla="*/ 0 w 123253"/>
                <a:gd name="connsiteY11" fmla="*/ 207931 h 207930"/>
                <a:gd name="connsiteX12" fmla="*/ 0 w 123253"/>
                <a:gd name="connsiteY12" fmla="*/ 95 h 207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3253" h="207930">
                  <a:moveTo>
                    <a:pt x="0" y="0"/>
                  </a:moveTo>
                  <a:lnTo>
                    <a:pt x="123254" y="0"/>
                  </a:lnTo>
                  <a:lnTo>
                    <a:pt x="123254" y="37052"/>
                  </a:lnTo>
                  <a:lnTo>
                    <a:pt x="38672" y="37052"/>
                  </a:lnTo>
                  <a:lnTo>
                    <a:pt x="38672" y="84868"/>
                  </a:lnTo>
                  <a:lnTo>
                    <a:pt x="123254" y="84868"/>
                  </a:lnTo>
                  <a:lnTo>
                    <a:pt x="123254" y="121920"/>
                  </a:lnTo>
                  <a:lnTo>
                    <a:pt x="38672" y="121920"/>
                  </a:lnTo>
                  <a:lnTo>
                    <a:pt x="38672" y="170879"/>
                  </a:lnTo>
                  <a:lnTo>
                    <a:pt x="123254" y="170879"/>
                  </a:lnTo>
                  <a:lnTo>
                    <a:pt x="123254" y="207931"/>
                  </a:lnTo>
                  <a:lnTo>
                    <a:pt x="0" y="207931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2" name="자유형: 도형 51">
              <a:extLst>
                <a:ext uri="{FF2B5EF4-FFF2-40B4-BE49-F238E27FC236}">
                  <a16:creationId xmlns:a16="http://schemas.microsoft.com/office/drawing/2014/main" id="{4E6179B6-893E-977C-0D8E-B20297E6E90F}"/>
                </a:ext>
              </a:extLst>
            </p:cNvPr>
            <p:cNvSpPr/>
            <p:nvPr/>
          </p:nvSpPr>
          <p:spPr>
            <a:xfrm>
              <a:off x="2974371" y="1239233"/>
              <a:ext cx="203739" cy="207930"/>
            </a:xfrm>
            <a:custGeom>
              <a:avLst/>
              <a:gdLst>
                <a:gd name="connsiteX0" fmla="*/ 95 w 203739"/>
                <a:gd name="connsiteY0" fmla="*/ 0 h 207930"/>
                <a:gd name="connsiteX1" fmla="*/ 38576 w 203739"/>
                <a:gd name="connsiteY1" fmla="*/ 0 h 207930"/>
                <a:gd name="connsiteX2" fmla="*/ 101536 w 203739"/>
                <a:gd name="connsiteY2" fmla="*/ 87440 h 207930"/>
                <a:gd name="connsiteX3" fmla="*/ 166973 w 203739"/>
                <a:gd name="connsiteY3" fmla="*/ 0 h 207930"/>
                <a:gd name="connsiteX4" fmla="*/ 203740 w 203739"/>
                <a:gd name="connsiteY4" fmla="*/ 0 h 207930"/>
                <a:gd name="connsiteX5" fmla="*/ 203740 w 203739"/>
                <a:gd name="connsiteY5" fmla="*/ 207836 h 207930"/>
                <a:gd name="connsiteX6" fmla="*/ 164973 w 203739"/>
                <a:gd name="connsiteY6" fmla="*/ 207836 h 207930"/>
                <a:gd name="connsiteX7" fmla="*/ 164973 w 203739"/>
                <a:gd name="connsiteY7" fmla="*/ 62103 h 207930"/>
                <a:gd name="connsiteX8" fmla="*/ 101156 w 203739"/>
                <a:gd name="connsiteY8" fmla="*/ 148114 h 207930"/>
                <a:gd name="connsiteX9" fmla="*/ 38767 w 203739"/>
                <a:gd name="connsiteY9" fmla="*/ 63532 h 207930"/>
                <a:gd name="connsiteX10" fmla="*/ 38767 w 203739"/>
                <a:gd name="connsiteY10" fmla="*/ 207931 h 207930"/>
                <a:gd name="connsiteX11" fmla="*/ 0 w 203739"/>
                <a:gd name="connsiteY11" fmla="*/ 207931 h 207930"/>
                <a:gd name="connsiteX12" fmla="*/ 0 w 203739"/>
                <a:gd name="connsiteY12" fmla="*/ 95 h 207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3739" h="207930">
                  <a:moveTo>
                    <a:pt x="95" y="0"/>
                  </a:moveTo>
                  <a:lnTo>
                    <a:pt x="38576" y="0"/>
                  </a:lnTo>
                  <a:lnTo>
                    <a:pt x="101536" y="87440"/>
                  </a:lnTo>
                  <a:lnTo>
                    <a:pt x="166973" y="0"/>
                  </a:lnTo>
                  <a:lnTo>
                    <a:pt x="203740" y="0"/>
                  </a:lnTo>
                  <a:lnTo>
                    <a:pt x="203740" y="207836"/>
                  </a:lnTo>
                  <a:lnTo>
                    <a:pt x="164973" y="207836"/>
                  </a:lnTo>
                  <a:lnTo>
                    <a:pt x="164973" y="62103"/>
                  </a:lnTo>
                  <a:lnTo>
                    <a:pt x="101156" y="148114"/>
                  </a:lnTo>
                  <a:lnTo>
                    <a:pt x="38767" y="63532"/>
                  </a:lnTo>
                  <a:lnTo>
                    <a:pt x="38767" y="207931"/>
                  </a:lnTo>
                  <a:lnTo>
                    <a:pt x="0" y="207931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3" name="자유형: 도형 52">
              <a:extLst>
                <a:ext uri="{FF2B5EF4-FFF2-40B4-BE49-F238E27FC236}">
                  <a16:creationId xmlns:a16="http://schemas.microsoft.com/office/drawing/2014/main" id="{9204C688-91F3-C12D-A284-50D11E16BD12}"/>
                </a:ext>
              </a:extLst>
            </p:cNvPr>
            <p:cNvSpPr/>
            <p:nvPr/>
          </p:nvSpPr>
          <p:spPr>
            <a:xfrm>
              <a:off x="3193541" y="1239233"/>
              <a:ext cx="171545" cy="207835"/>
            </a:xfrm>
            <a:custGeom>
              <a:avLst/>
              <a:gdLst>
                <a:gd name="connsiteX0" fmla="*/ 66008 w 171545"/>
                <a:gd name="connsiteY0" fmla="*/ 109347 h 207835"/>
                <a:gd name="connsiteX1" fmla="*/ 0 w 171545"/>
                <a:gd name="connsiteY1" fmla="*/ 0 h 207835"/>
                <a:gd name="connsiteX2" fmla="*/ 42672 w 171545"/>
                <a:gd name="connsiteY2" fmla="*/ 0 h 207835"/>
                <a:gd name="connsiteX3" fmla="*/ 85630 w 171545"/>
                <a:gd name="connsiteY3" fmla="*/ 72009 h 207835"/>
                <a:gd name="connsiteX4" fmla="*/ 128873 w 171545"/>
                <a:gd name="connsiteY4" fmla="*/ 0 h 207835"/>
                <a:gd name="connsiteX5" fmla="*/ 171545 w 171545"/>
                <a:gd name="connsiteY5" fmla="*/ 0 h 207835"/>
                <a:gd name="connsiteX6" fmla="*/ 104680 w 171545"/>
                <a:gd name="connsiteY6" fmla="*/ 110204 h 207835"/>
                <a:gd name="connsiteX7" fmla="*/ 104680 w 171545"/>
                <a:gd name="connsiteY7" fmla="*/ 207836 h 207835"/>
                <a:gd name="connsiteX8" fmla="*/ 65913 w 171545"/>
                <a:gd name="connsiteY8" fmla="*/ 207836 h 207835"/>
                <a:gd name="connsiteX9" fmla="*/ 65913 w 171545"/>
                <a:gd name="connsiteY9" fmla="*/ 109347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1545" h="207835">
                  <a:moveTo>
                    <a:pt x="66008" y="109347"/>
                  </a:moveTo>
                  <a:lnTo>
                    <a:pt x="0" y="0"/>
                  </a:lnTo>
                  <a:lnTo>
                    <a:pt x="42672" y="0"/>
                  </a:lnTo>
                  <a:lnTo>
                    <a:pt x="85630" y="72009"/>
                  </a:lnTo>
                  <a:lnTo>
                    <a:pt x="128873" y="0"/>
                  </a:lnTo>
                  <a:lnTo>
                    <a:pt x="171545" y="0"/>
                  </a:lnTo>
                  <a:lnTo>
                    <a:pt x="104680" y="110204"/>
                  </a:lnTo>
                  <a:lnTo>
                    <a:pt x="104680" y="207836"/>
                  </a:lnTo>
                  <a:lnTo>
                    <a:pt x="65913" y="207836"/>
                  </a:lnTo>
                  <a:lnTo>
                    <a:pt x="65913" y="109347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4" name="자유형: 도형 53">
              <a:extLst>
                <a:ext uri="{FF2B5EF4-FFF2-40B4-BE49-F238E27FC236}">
                  <a16:creationId xmlns:a16="http://schemas.microsoft.com/office/drawing/2014/main" id="{0E16F158-2E31-A3B1-0908-D779B3346078}"/>
                </a:ext>
              </a:extLst>
            </p:cNvPr>
            <p:cNvSpPr/>
            <p:nvPr/>
          </p:nvSpPr>
          <p:spPr>
            <a:xfrm>
              <a:off x="2069592" y="1514220"/>
              <a:ext cx="117633" cy="207930"/>
            </a:xfrm>
            <a:custGeom>
              <a:avLst/>
              <a:gdLst>
                <a:gd name="connsiteX0" fmla="*/ 0 w 117633"/>
                <a:gd name="connsiteY0" fmla="*/ 0 h 207930"/>
                <a:gd name="connsiteX1" fmla="*/ 117634 w 117633"/>
                <a:gd name="connsiteY1" fmla="*/ 0 h 207930"/>
                <a:gd name="connsiteX2" fmla="*/ 117634 w 117633"/>
                <a:gd name="connsiteY2" fmla="*/ 37052 h 207930"/>
                <a:gd name="connsiteX3" fmla="*/ 38767 w 117633"/>
                <a:gd name="connsiteY3" fmla="*/ 37052 h 207930"/>
                <a:gd name="connsiteX4" fmla="*/ 38767 w 117633"/>
                <a:gd name="connsiteY4" fmla="*/ 84868 h 207930"/>
                <a:gd name="connsiteX5" fmla="*/ 117634 w 117633"/>
                <a:gd name="connsiteY5" fmla="*/ 84868 h 207930"/>
                <a:gd name="connsiteX6" fmla="*/ 117634 w 117633"/>
                <a:gd name="connsiteY6" fmla="*/ 121920 h 207930"/>
                <a:gd name="connsiteX7" fmla="*/ 38767 w 117633"/>
                <a:gd name="connsiteY7" fmla="*/ 121920 h 207930"/>
                <a:gd name="connsiteX8" fmla="*/ 38767 w 117633"/>
                <a:gd name="connsiteY8" fmla="*/ 207931 h 207930"/>
                <a:gd name="connsiteX9" fmla="*/ 0 w 117633"/>
                <a:gd name="connsiteY9" fmla="*/ 207931 h 207930"/>
                <a:gd name="connsiteX10" fmla="*/ 0 w 117633"/>
                <a:gd name="connsiteY10" fmla="*/ 95 h 207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7633" h="207930">
                  <a:moveTo>
                    <a:pt x="0" y="0"/>
                  </a:moveTo>
                  <a:lnTo>
                    <a:pt x="117634" y="0"/>
                  </a:lnTo>
                  <a:lnTo>
                    <a:pt x="117634" y="37052"/>
                  </a:lnTo>
                  <a:lnTo>
                    <a:pt x="38767" y="37052"/>
                  </a:lnTo>
                  <a:lnTo>
                    <a:pt x="38767" y="84868"/>
                  </a:lnTo>
                  <a:lnTo>
                    <a:pt x="117634" y="84868"/>
                  </a:lnTo>
                  <a:lnTo>
                    <a:pt x="117634" y="121920"/>
                  </a:lnTo>
                  <a:lnTo>
                    <a:pt x="38767" y="121920"/>
                  </a:lnTo>
                  <a:lnTo>
                    <a:pt x="38767" y="207931"/>
                  </a:lnTo>
                  <a:lnTo>
                    <a:pt x="0" y="207931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rgbClr val="6DC4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5" name="자유형: 도형 54">
              <a:extLst>
                <a:ext uri="{FF2B5EF4-FFF2-40B4-BE49-F238E27FC236}">
                  <a16:creationId xmlns:a16="http://schemas.microsoft.com/office/drawing/2014/main" id="{68A2B3CA-024E-F106-6026-6A4FDAB2EB55}"/>
                </a:ext>
              </a:extLst>
            </p:cNvPr>
            <p:cNvSpPr/>
            <p:nvPr/>
          </p:nvSpPr>
          <p:spPr>
            <a:xfrm>
              <a:off x="2233517" y="1511362"/>
              <a:ext cx="212693" cy="213550"/>
            </a:xfrm>
            <a:custGeom>
              <a:avLst/>
              <a:gdLst>
                <a:gd name="connsiteX0" fmla="*/ 0 w 212693"/>
                <a:gd name="connsiteY0" fmla="*/ 106775 h 213550"/>
                <a:gd name="connsiteX1" fmla="*/ 106204 w 212693"/>
                <a:gd name="connsiteY1" fmla="*/ 0 h 213550"/>
                <a:gd name="connsiteX2" fmla="*/ 212693 w 212693"/>
                <a:gd name="connsiteY2" fmla="*/ 106775 h 213550"/>
                <a:gd name="connsiteX3" fmla="*/ 106204 w 212693"/>
                <a:gd name="connsiteY3" fmla="*/ 213550 h 213550"/>
                <a:gd name="connsiteX4" fmla="*/ 0 w 212693"/>
                <a:gd name="connsiteY4" fmla="*/ 106775 h 213550"/>
                <a:gd name="connsiteX5" fmla="*/ 174212 w 212693"/>
                <a:gd name="connsiteY5" fmla="*/ 106775 h 213550"/>
                <a:gd name="connsiteX6" fmla="*/ 106204 w 212693"/>
                <a:gd name="connsiteY6" fmla="*/ 38195 h 213550"/>
                <a:gd name="connsiteX7" fmla="*/ 38481 w 212693"/>
                <a:gd name="connsiteY7" fmla="*/ 106775 h 213550"/>
                <a:gd name="connsiteX8" fmla="*/ 106204 w 212693"/>
                <a:gd name="connsiteY8" fmla="*/ 175355 h 213550"/>
                <a:gd name="connsiteX9" fmla="*/ 174212 w 212693"/>
                <a:gd name="connsiteY9" fmla="*/ 106775 h 213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2693" h="213550">
                  <a:moveTo>
                    <a:pt x="0" y="106775"/>
                  </a:moveTo>
                  <a:cubicBezTo>
                    <a:pt x="0" y="47816"/>
                    <a:pt x="47244" y="0"/>
                    <a:pt x="106204" y="0"/>
                  </a:cubicBezTo>
                  <a:cubicBezTo>
                    <a:pt x="165164" y="0"/>
                    <a:pt x="212693" y="47816"/>
                    <a:pt x="212693" y="106775"/>
                  </a:cubicBezTo>
                  <a:cubicBezTo>
                    <a:pt x="212693" y="165735"/>
                    <a:pt x="165449" y="213550"/>
                    <a:pt x="106204" y="213550"/>
                  </a:cubicBezTo>
                  <a:cubicBezTo>
                    <a:pt x="46958" y="213550"/>
                    <a:pt x="0" y="166021"/>
                    <a:pt x="0" y="106775"/>
                  </a:cubicBezTo>
                  <a:close/>
                  <a:moveTo>
                    <a:pt x="174212" y="106775"/>
                  </a:moveTo>
                  <a:cubicBezTo>
                    <a:pt x="174212" y="68866"/>
                    <a:pt x="144018" y="38195"/>
                    <a:pt x="106204" y="38195"/>
                  </a:cubicBezTo>
                  <a:cubicBezTo>
                    <a:pt x="68389" y="38195"/>
                    <a:pt x="38481" y="68961"/>
                    <a:pt x="38481" y="106775"/>
                  </a:cubicBezTo>
                  <a:cubicBezTo>
                    <a:pt x="38481" y="144590"/>
                    <a:pt x="68389" y="175355"/>
                    <a:pt x="106204" y="175355"/>
                  </a:cubicBezTo>
                  <a:cubicBezTo>
                    <a:pt x="144018" y="175355"/>
                    <a:pt x="174212" y="144590"/>
                    <a:pt x="174212" y="10677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6" name="자유형: 도형 55">
              <a:extLst>
                <a:ext uri="{FF2B5EF4-FFF2-40B4-BE49-F238E27FC236}">
                  <a16:creationId xmlns:a16="http://schemas.microsoft.com/office/drawing/2014/main" id="{DBFB25FC-20C4-976D-6231-828D674408E0}"/>
                </a:ext>
              </a:extLst>
            </p:cNvPr>
            <p:cNvSpPr/>
            <p:nvPr/>
          </p:nvSpPr>
          <p:spPr>
            <a:xfrm>
              <a:off x="2463927" y="1514220"/>
              <a:ext cx="150971" cy="207835"/>
            </a:xfrm>
            <a:custGeom>
              <a:avLst/>
              <a:gdLst>
                <a:gd name="connsiteX0" fmla="*/ 190 w 150971"/>
                <a:gd name="connsiteY0" fmla="*/ 207836 h 207835"/>
                <a:gd name="connsiteX1" fmla="*/ 190 w 150971"/>
                <a:gd name="connsiteY1" fmla="*/ 0 h 207835"/>
                <a:gd name="connsiteX2" fmla="*/ 66770 w 150971"/>
                <a:gd name="connsiteY2" fmla="*/ 0 h 207835"/>
                <a:gd name="connsiteX3" fmla="*/ 144494 w 150971"/>
                <a:gd name="connsiteY3" fmla="*/ 72295 h 207835"/>
                <a:gd name="connsiteX4" fmla="*/ 109442 w 150971"/>
                <a:gd name="connsiteY4" fmla="*/ 132969 h 207835"/>
                <a:gd name="connsiteX5" fmla="*/ 150971 w 150971"/>
                <a:gd name="connsiteY5" fmla="*/ 207836 h 207835"/>
                <a:gd name="connsiteX6" fmla="*/ 106871 w 150971"/>
                <a:gd name="connsiteY6" fmla="*/ 207836 h 207835"/>
                <a:gd name="connsiteX7" fmla="*/ 73533 w 150971"/>
                <a:gd name="connsiteY7" fmla="*/ 144304 h 207835"/>
                <a:gd name="connsiteX8" fmla="*/ 38767 w 150971"/>
                <a:gd name="connsiteY8" fmla="*/ 144304 h 207835"/>
                <a:gd name="connsiteX9" fmla="*/ 38767 w 150971"/>
                <a:gd name="connsiteY9" fmla="*/ 207836 h 207835"/>
                <a:gd name="connsiteX10" fmla="*/ 0 w 150971"/>
                <a:gd name="connsiteY10" fmla="*/ 207836 h 207835"/>
                <a:gd name="connsiteX11" fmla="*/ 63436 w 150971"/>
                <a:gd name="connsiteY11" fmla="*/ 108775 h 207835"/>
                <a:gd name="connsiteX12" fmla="*/ 105823 w 150971"/>
                <a:gd name="connsiteY12" fmla="*/ 70866 h 207835"/>
                <a:gd name="connsiteX13" fmla="*/ 63436 w 150971"/>
                <a:gd name="connsiteY13" fmla="*/ 36100 h 207835"/>
                <a:gd name="connsiteX14" fmla="*/ 38957 w 150971"/>
                <a:gd name="connsiteY14" fmla="*/ 36100 h 207835"/>
                <a:gd name="connsiteX15" fmla="*/ 38957 w 150971"/>
                <a:gd name="connsiteY15" fmla="*/ 108680 h 207835"/>
                <a:gd name="connsiteX16" fmla="*/ 63436 w 150971"/>
                <a:gd name="connsiteY16" fmla="*/ 108680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50971" h="207835">
                  <a:moveTo>
                    <a:pt x="190" y="207836"/>
                  </a:moveTo>
                  <a:lnTo>
                    <a:pt x="190" y="0"/>
                  </a:lnTo>
                  <a:lnTo>
                    <a:pt x="66770" y="0"/>
                  </a:lnTo>
                  <a:cubicBezTo>
                    <a:pt x="116015" y="0"/>
                    <a:pt x="144494" y="29337"/>
                    <a:pt x="144494" y="72295"/>
                  </a:cubicBezTo>
                  <a:cubicBezTo>
                    <a:pt x="144494" y="97346"/>
                    <a:pt x="131921" y="120682"/>
                    <a:pt x="109442" y="132969"/>
                  </a:cubicBezTo>
                  <a:lnTo>
                    <a:pt x="150971" y="207836"/>
                  </a:lnTo>
                  <a:lnTo>
                    <a:pt x="106871" y="207836"/>
                  </a:lnTo>
                  <a:lnTo>
                    <a:pt x="73533" y="144304"/>
                  </a:lnTo>
                  <a:lnTo>
                    <a:pt x="38767" y="144304"/>
                  </a:lnTo>
                  <a:lnTo>
                    <a:pt x="38767" y="207836"/>
                  </a:lnTo>
                  <a:lnTo>
                    <a:pt x="0" y="207836"/>
                  </a:lnTo>
                  <a:close/>
                  <a:moveTo>
                    <a:pt x="63436" y="108775"/>
                  </a:moveTo>
                  <a:cubicBezTo>
                    <a:pt x="95345" y="108775"/>
                    <a:pt x="105823" y="91440"/>
                    <a:pt x="105823" y="70866"/>
                  </a:cubicBezTo>
                  <a:cubicBezTo>
                    <a:pt x="105823" y="50292"/>
                    <a:pt x="93059" y="36100"/>
                    <a:pt x="63436" y="36100"/>
                  </a:cubicBezTo>
                  <a:lnTo>
                    <a:pt x="38957" y="36100"/>
                  </a:lnTo>
                  <a:lnTo>
                    <a:pt x="38957" y="108680"/>
                  </a:lnTo>
                  <a:lnTo>
                    <a:pt x="63436" y="10868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7" name="자유형: 도형 56">
              <a:extLst>
                <a:ext uri="{FF2B5EF4-FFF2-40B4-BE49-F238E27FC236}">
                  <a16:creationId xmlns:a16="http://schemas.microsoft.com/office/drawing/2014/main" id="{A43DEB9F-A50D-71A1-CF3C-2C6832909107}"/>
                </a:ext>
              </a:extLst>
            </p:cNvPr>
            <p:cNvSpPr/>
            <p:nvPr/>
          </p:nvSpPr>
          <p:spPr>
            <a:xfrm>
              <a:off x="2042445" y="1789112"/>
              <a:ext cx="171545" cy="207835"/>
            </a:xfrm>
            <a:custGeom>
              <a:avLst/>
              <a:gdLst>
                <a:gd name="connsiteX0" fmla="*/ 66104 w 171545"/>
                <a:gd name="connsiteY0" fmla="*/ 109347 h 207835"/>
                <a:gd name="connsiteX1" fmla="*/ 0 w 171545"/>
                <a:gd name="connsiteY1" fmla="*/ 0 h 207835"/>
                <a:gd name="connsiteX2" fmla="*/ 42672 w 171545"/>
                <a:gd name="connsiteY2" fmla="*/ 0 h 207835"/>
                <a:gd name="connsiteX3" fmla="*/ 85630 w 171545"/>
                <a:gd name="connsiteY3" fmla="*/ 72009 h 207835"/>
                <a:gd name="connsiteX4" fmla="*/ 128873 w 171545"/>
                <a:gd name="connsiteY4" fmla="*/ 0 h 207835"/>
                <a:gd name="connsiteX5" fmla="*/ 171545 w 171545"/>
                <a:gd name="connsiteY5" fmla="*/ 0 h 207835"/>
                <a:gd name="connsiteX6" fmla="*/ 104680 w 171545"/>
                <a:gd name="connsiteY6" fmla="*/ 110204 h 207835"/>
                <a:gd name="connsiteX7" fmla="*/ 104680 w 171545"/>
                <a:gd name="connsiteY7" fmla="*/ 207836 h 207835"/>
                <a:gd name="connsiteX8" fmla="*/ 66008 w 171545"/>
                <a:gd name="connsiteY8" fmla="*/ 207836 h 207835"/>
                <a:gd name="connsiteX9" fmla="*/ 66008 w 171545"/>
                <a:gd name="connsiteY9" fmla="*/ 109347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1545" h="207835">
                  <a:moveTo>
                    <a:pt x="66104" y="109347"/>
                  </a:moveTo>
                  <a:lnTo>
                    <a:pt x="0" y="0"/>
                  </a:lnTo>
                  <a:lnTo>
                    <a:pt x="42672" y="0"/>
                  </a:lnTo>
                  <a:lnTo>
                    <a:pt x="85630" y="72009"/>
                  </a:lnTo>
                  <a:lnTo>
                    <a:pt x="128873" y="0"/>
                  </a:lnTo>
                  <a:lnTo>
                    <a:pt x="171545" y="0"/>
                  </a:lnTo>
                  <a:lnTo>
                    <a:pt x="104680" y="110204"/>
                  </a:lnTo>
                  <a:lnTo>
                    <a:pt x="104680" y="207836"/>
                  </a:lnTo>
                  <a:lnTo>
                    <a:pt x="66008" y="207836"/>
                  </a:lnTo>
                  <a:lnTo>
                    <a:pt x="66008" y="109347"/>
                  </a:lnTo>
                  <a:close/>
                </a:path>
              </a:pathLst>
            </a:custGeom>
            <a:solidFill>
              <a:srgbClr val="6DC4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8" name="자유형: 도형 57">
              <a:extLst>
                <a:ext uri="{FF2B5EF4-FFF2-40B4-BE49-F238E27FC236}">
                  <a16:creationId xmlns:a16="http://schemas.microsoft.com/office/drawing/2014/main" id="{1C2C7206-80DF-9CB8-BD94-66ECBE643BFA}"/>
                </a:ext>
              </a:extLst>
            </p:cNvPr>
            <p:cNvSpPr/>
            <p:nvPr/>
          </p:nvSpPr>
          <p:spPr>
            <a:xfrm>
              <a:off x="2233517" y="1786349"/>
              <a:ext cx="212693" cy="213550"/>
            </a:xfrm>
            <a:custGeom>
              <a:avLst/>
              <a:gdLst>
                <a:gd name="connsiteX0" fmla="*/ 0 w 212693"/>
                <a:gd name="connsiteY0" fmla="*/ 106775 h 213550"/>
                <a:gd name="connsiteX1" fmla="*/ 106204 w 212693"/>
                <a:gd name="connsiteY1" fmla="*/ 0 h 213550"/>
                <a:gd name="connsiteX2" fmla="*/ 212693 w 212693"/>
                <a:gd name="connsiteY2" fmla="*/ 106775 h 213550"/>
                <a:gd name="connsiteX3" fmla="*/ 106204 w 212693"/>
                <a:gd name="connsiteY3" fmla="*/ 213550 h 213550"/>
                <a:gd name="connsiteX4" fmla="*/ 0 w 212693"/>
                <a:gd name="connsiteY4" fmla="*/ 106775 h 213550"/>
                <a:gd name="connsiteX5" fmla="*/ 174212 w 212693"/>
                <a:gd name="connsiteY5" fmla="*/ 106775 h 213550"/>
                <a:gd name="connsiteX6" fmla="*/ 106204 w 212693"/>
                <a:gd name="connsiteY6" fmla="*/ 38195 h 213550"/>
                <a:gd name="connsiteX7" fmla="*/ 38481 w 212693"/>
                <a:gd name="connsiteY7" fmla="*/ 106775 h 213550"/>
                <a:gd name="connsiteX8" fmla="*/ 106204 w 212693"/>
                <a:gd name="connsiteY8" fmla="*/ 175355 h 213550"/>
                <a:gd name="connsiteX9" fmla="*/ 174212 w 212693"/>
                <a:gd name="connsiteY9" fmla="*/ 106775 h 213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2693" h="213550">
                  <a:moveTo>
                    <a:pt x="0" y="106775"/>
                  </a:moveTo>
                  <a:cubicBezTo>
                    <a:pt x="0" y="47815"/>
                    <a:pt x="47244" y="0"/>
                    <a:pt x="106204" y="0"/>
                  </a:cubicBezTo>
                  <a:cubicBezTo>
                    <a:pt x="165164" y="0"/>
                    <a:pt x="212693" y="47815"/>
                    <a:pt x="212693" y="106775"/>
                  </a:cubicBezTo>
                  <a:cubicBezTo>
                    <a:pt x="212693" y="165735"/>
                    <a:pt x="165449" y="213550"/>
                    <a:pt x="106204" y="213550"/>
                  </a:cubicBezTo>
                  <a:cubicBezTo>
                    <a:pt x="46958" y="213550"/>
                    <a:pt x="0" y="166021"/>
                    <a:pt x="0" y="106775"/>
                  </a:cubicBezTo>
                  <a:close/>
                  <a:moveTo>
                    <a:pt x="174212" y="106775"/>
                  </a:moveTo>
                  <a:cubicBezTo>
                    <a:pt x="174212" y="68866"/>
                    <a:pt x="144018" y="38195"/>
                    <a:pt x="106204" y="38195"/>
                  </a:cubicBezTo>
                  <a:cubicBezTo>
                    <a:pt x="68389" y="38195"/>
                    <a:pt x="38481" y="68961"/>
                    <a:pt x="38481" y="106775"/>
                  </a:cubicBezTo>
                  <a:cubicBezTo>
                    <a:pt x="38481" y="144589"/>
                    <a:pt x="68389" y="175355"/>
                    <a:pt x="106204" y="175355"/>
                  </a:cubicBezTo>
                  <a:cubicBezTo>
                    <a:pt x="144018" y="175355"/>
                    <a:pt x="174212" y="144589"/>
                    <a:pt x="174212" y="10677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9" name="자유형: 도형 58">
              <a:extLst>
                <a:ext uri="{FF2B5EF4-FFF2-40B4-BE49-F238E27FC236}">
                  <a16:creationId xmlns:a16="http://schemas.microsoft.com/office/drawing/2014/main" id="{C6BB570E-CF3D-0A28-BDD0-55AA23FBD169}"/>
                </a:ext>
              </a:extLst>
            </p:cNvPr>
            <p:cNvSpPr/>
            <p:nvPr/>
          </p:nvSpPr>
          <p:spPr>
            <a:xfrm>
              <a:off x="2463831" y="1789112"/>
              <a:ext cx="149923" cy="210692"/>
            </a:xfrm>
            <a:custGeom>
              <a:avLst/>
              <a:gdLst>
                <a:gd name="connsiteX0" fmla="*/ 0 w 149923"/>
                <a:gd name="connsiteY0" fmla="*/ 136112 h 210692"/>
                <a:gd name="connsiteX1" fmla="*/ 0 w 149923"/>
                <a:gd name="connsiteY1" fmla="*/ 0 h 210692"/>
                <a:gd name="connsiteX2" fmla="*/ 38767 w 149923"/>
                <a:gd name="connsiteY2" fmla="*/ 0 h 210692"/>
                <a:gd name="connsiteX3" fmla="*/ 38767 w 149923"/>
                <a:gd name="connsiteY3" fmla="*/ 138398 h 210692"/>
                <a:gd name="connsiteX4" fmla="*/ 74676 w 149923"/>
                <a:gd name="connsiteY4" fmla="*/ 174879 h 210692"/>
                <a:gd name="connsiteX5" fmla="*/ 111157 w 149923"/>
                <a:gd name="connsiteY5" fmla="*/ 138398 h 210692"/>
                <a:gd name="connsiteX6" fmla="*/ 111157 w 149923"/>
                <a:gd name="connsiteY6" fmla="*/ 0 h 210692"/>
                <a:gd name="connsiteX7" fmla="*/ 149924 w 149923"/>
                <a:gd name="connsiteY7" fmla="*/ 0 h 210692"/>
                <a:gd name="connsiteX8" fmla="*/ 149924 w 149923"/>
                <a:gd name="connsiteY8" fmla="*/ 136112 h 210692"/>
                <a:gd name="connsiteX9" fmla="*/ 75057 w 149923"/>
                <a:gd name="connsiteY9" fmla="*/ 210693 h 210692"/>
                <a:gd name="connsiteX10" fmla="*/ 191 w 149923"/>
                <a:gd name="connsiteY10" fmla="*/ 136112 h 210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9923" h="210692">
                  <a:moveTo>
                    <a:pt x="0" y="136112"/>
                  </a:moveTo>
                  <a:lnTo>
                    <a:pt x="0" y="0"/>
                  </a:lnTo>
                  <a:lnTo>
                    <a:pt x="38767" y="0"/>
                  </a:lnTo>
                  <a:lnTo>
                    <a:pt x="38767" y="138398"/>
                  </a:lnTo>
                  <a:cubicBezTo>
                    <a:pt x="38767" y="158877"/>
                    <a:pt x="54102" y="174879"/>
                    <a:pt x="74676" y="174879"/>
                  </a:cubicBezTo>
                  <a:cubicBezTo>
                    <a:pt x="95250" y="174879"/>
                    <a:pt x="111157" y="158972"/>
                    <a:pt x="111157" y="138398"/>
                  </a:cubicBezTo>
                  <a:lnTo>
                    <a:pt x="111157" y="0"/>
                  </a:lnTo>
                  <a:lnTo>
                    <a:pt x="149924" y="0"/>
                  </a:lnTo>
                  <a:lnTo>
                    <a:pt x="149924" y="136112"/>
                  </a:lnTo>
                  <a:cubicBezTo>
                    <a:pt x="149924" y="185071"/>
                    <a:pt x="118015" y="210693"/>
                    <a:pt x="75057" y="210693"/>
                  </a:cubicBezTo>
                  <a:cubicBezTo>
                    <a:pt x="32099" y="210693"/>
                    <a:pt x="191" y="185071"/>
                    <a:pt x="191" y="136112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0" name="자유형: 도형 59">
              <a:extLst>
                <a:ext uri="{FF2B5EF4-FFF2-40B4-BE49-F238E27FC236}">
                  <a16:creationId xmlns:a16="http://schemas.microsoft.com/office/drawing/2014/main" id="{CB71829E-C611-280B-C7E7-DA55253CD46D}"/>
                </a:ext>
              </a:extLst>
            </p:cNvPr>
            <p:cNvSpPr/>
            <p:nvPr/>
          </p:nvSpPr>
          <p:spPr>
            <a:xfrm>
              <a:off x="2632710" y="1789112"/>
              <a:ext cx="150018" cy="207930"/>
            </a:xfrm>
            <a:custGeom>
              <a:avLst/>
              <a:gdLst>
                <a:gd name="connsiteX0" fmla="*/ 55531 w 150018"/>
                <a:gd name="connsiteY0" fmla="*/ 37052 h 207930"/>
                <a:gd name="connsiteX1" fmla="*/ 0 w 150018"/>
                <a:gd name="connsiteY1" fmla="*/ 37052 h 207930"/>
                <a:gd name="connsiteX2" fmla="*/ 0 w 150018"/>
                <a:gd name="connsiteY2" fmla="*/ 0 h 207930"/>
                <a:gd name="connsiteX3" fmla="*/ 150019 w 150018"/>
                <a:gd name="connsiteY3" fmla="*/ 0 h 207930"/>
                <a:gd name="connsiteX4" fmla="*/ 150019 w 150018"/>
                <a:gd name="connsiteY4" fmla="*/ 37052 h 207930"/>
                <a:gd name="connsiteX5" fmla="*/ 94202 w 150018"/>
                <a:gd name="connsiteY5" fmla="*/ 37052 h 207930"/>
                <a:gd name="connsiteX6" fmla="*/ 94202 w 150018"/>
                <a:gd name="connsiteY6" fmla="*/ 207931 h 207930"/>
                <a:gd name="connsiteX7" fmla="*/ 55435 w 150018"/>
                <a:gd name="connsiteY7" fmla="*/ 207931 h 207930"/>
                <a:gd name="connsiteX8" fmla="*/ 55435 w 150018"/>
                <a:gd name="connsiteY8" fmla="*/ 37052 h 207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0018" h="207930">
                  <a:moveTo>
                    <a:pt x="55531" y="37052"/>
                  </a:moveTo>
                  <a:lnTo>
                    <a:pt x="0" y="37052"/>
                  </a:lnTo>
                  <a:lnTo>
                    <a:pt x="0" y="0"/>
                  </a:lnTo>
                  <a:lnTo>
                    <a:pt x="150019" y="0"/>
                  </a:lnTo>
                  <a:lnTo>
                    <a:pt x="150019" y="37052"/>
                  </a:lnTo>
                  <a:lnTo>
                    <a:pt x="94202" y="37052"/>
                  </a:lnTo>
                  <a:lnTo>
                    <a:pt x="94202" y="207931"/>
                  </a:lnTo>
                  <a:lnTo>
                    <a:pt x="55435" y="207931"/>
                  </a:lnTo>
                  <a:lnTo>
                    <a:pt x="55435" y="37052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1" name="자유형: 도형 60">
              <a:extLst>
                <a:ext uri="{FF2B5EF4-FFF2-40B4-BE49-F238E27FC236}">
                  <a16:creationId xmlns:a16="http://schemas.microsoft.com/office/drawing/2014/main" id="{F7BF3EFC-3751-D9BA-5BAE-97A71E683A16}"/>
                </a:ext>
              </a:extLst>
            </p:cNvPr>
            <p:cNvSpPr/>
            <p:nvPr/>
          </p:nvSpPr>
          <p:spPr>
            <a:xfrm>
              <a:off x="2802159" y="1789207"/>
              <a:ext cx="157257" cy="207835"/>
            </a:xfrm>
            <a:custGeom>
              <a:avLst/>
              <a:gdLst>
                <a:gd name="connsiteX0" fmla="*/ 118491 w 157257"/>
                <a:gd name="connsiteY0" fmla="*/ 122111 h 207835"/>
                <a:gd name="connsiteX1" fmla="*/ 38767 w 157257"/>
                <a:gd name="connsiteY1" fmla="*/ 122111 h 207835"/>
                <a:gd name="connsiteX2" fmla="*/ 38767 w 157257"/>
                <a:gd name="connsiteY2" fmla="*/ 207836 h 207835"/>
                <a:gd name="connsiteX3" fmla="*/ 0 w 157257"/>
                <a:gd name="connsiteY3" fmla="*/ 207836 h 207835"/>
                <a:gd name="connsiteX4" fmla="*/ 0 w 157257"/>
                <a:gd name="connsiteY4" fmla="*/ 0 h 207835"/>
                <a:gd name="connsiteX5" fmla="*/ 38767 w 157257"/>
                <a:gd name="connsiteY5" fmla="*/ 0 h 207835"/>
                <a:gd name="connsiteX6" fmla="*/ 38767 w 157257"/>
                <a:gd name="connsiteY6" fmla="*/ 85154 h 207835"/>
                <a:gd name="connsiteX7" fmla="*/ 118491 w 157257"/>
                <a:gd name="connsiteY7" fmla="*/ 85154 h 207835"/>
                <a:gd name="connsiteX8" fmla="*/ 118491 w 157257"/>
                <a:gd name="connsiteY8" fmla="*/ 0 h 207835"/>
                <a:gd name="connsiteX9" fmla="*/ 157258 w 157257"/>
                <a:gd name="connsiteY9" fmla="*/ 0 h 207835"/>
                <a:gd name="connsiteX10" fmla="*/ 157258 w 157257"/>
                <a:gd name="connsiteY10" fmla="*/ 207836 h 207835"/>
                <a:gd name="connsiteX11" fmla="*/ 118491 w 157257"/>
                <a:gd name="connsiteY11" fmla="*/ 207836 h 207835"/>
                <a:gd name="connsiteX12" fmla="*/ 118491 w 157257"/>
                <a:gd name="connsiteY12" fmla="*/ 122111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7257" h="207835">
                  <a:moveTo>
                    <a:pt x="118491" y="122111"/>
                  </a:moveTo>
                  <a:lnTo>
                    <a:pt x="38767" y="122111"/>
                  </a:lnTo>
                  <a:lnTo>
                    <a:pt x="38767" y="207836"/>
                  </a:lnTo>
                  <a:lnTo>
                    <a:pt x="0" y="207836"/>
                  </a:lnTo>
                  <a:lnTo>
                    <a:pt x="0" y="0"/>
                  </a:lnTo>
                  <a:lnTo>
                    <a:pt x="38767" y="0"/>
                  </a:lnTo>
                  <a:lnTo>
                    <a:pt x="38767" y="85154"/>
                  </a:lnTo>
                  <a:lnTo>
                    <a:pt x="118491" y="85154"/>
                  </a:lnTo>
                  <a:lnTo>
                    <a:pt x="118491" y="0"/>
                  </a:lnTo>
                  <a:lnTo>
                    <a:pt x="157258" y="0"/>
                  </a:lnTo>
                  <a:lnTo>
                    <a:pt x="157258" y="207836"/>
                  </a:lnTo>
                  <a:lnTo>
                    <a:pt x="118491" y="207836"/>
                  </a:lnTo>
                  <a:lnTo>
                    <a:pt x="118491" y="122111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0209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사용자 지정 레이아웃" preserve="1">
  <p:cSld name="8_사용자 지정 레이아웃">
    <p:bg>
      <p:bgPr>
        <a:solidFill>
          <a:schemeClr val="lt1"/>
        </a:soli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/>
          <p:nvPr/>
        </p:nvSpPr>
        <p:spPr>
          <a:xfrm>
            <a:off x="5" y="0"/>
            <a:ext cx="3935759" cy="6858000"/>
          </a:xfrm>
          <a:prstGeom prst="rect">
            <a:avLst/>
          </a:prstGeom>
          <a:solidFill>
            <a:srgbClr val="ACDEF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4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Google Shape;50;p12"/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2376919" y="5534025"/>
            <a:ext cx="1242583" cy="53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23;p7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350586" y="298378"/>
            <a:ext cx="1017060" cy="720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그래픽 1">
            <a:extLst>
              <a:ext uri="{FF2B5EF4-FFF2-40B4-BE49-F238E27FC236}">
                <a16:creationId xmlns:a16="http://schemas.microsoft.com/office/drawing/2014/main" id="{3AE61381-B965-E324-D667-283976FC95E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369913" y="5235839"/>
            <a:ext cx="1913319" cy="1622162"/>
          </a:xfrm>
          <a:prstGeom prst="rect">
            <a:avLst/>
          </a:prstGeom>
        </p:spPr>
      </p:pic>
      <p:sp>
        <p:nvSpPr>
          <p:cNvPr id="4" name="Google Shape;110;p2">
            <a:extLst>
              <a:ext uri="{FF2B5EF4-FFF2-40B4-BE49-F238E27FC236}">
                <a16:creationId xmlns:a16="http://schemas.microsoft.com/office/drawing/2014/main" id="{9A407D7F-AB58-B873-7DAD-2C4EBB93FFD9}"/>
              </a:ext>
            </a:extLst>
          </p:cNvPr>
          <p:cNvSpPr/>
          <p:nvPr/>
        </p:nvSpPr>
        <p:spPr>
          <a:xfrm>
            <a:off x="1823525" y="873732"/>
            <a:ext cx="2352261" cy="112082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 defTabSz="914377" latinLnBrk="0">
              <a:buClr>
                <a:srgbClr val="000000"/>
              </a:buClr>
              <a:defRPr/>
            </a:pPr>
            <a:endParaRPr sz="2400" b="1" kern="0" dirty="0">
              <a:ln>
                <a:solidFill>
                  <a:srgbClr val="FF0000">
                    <a:alpha val="0"/>
                  </a:srgbClr>
                </a:solidFill>
              </a:ln>
              <a:solidFill>
                <a:srgbClr val="538CD5"/>
              </a:solidFill>
              <a:latin typeface="삼성긴고딕 Regular" panose="020B0600000101010101" pitchFamily="50" charset="-127"/>
              <a:ea typeface="삼성긴고딕 Regular" panose="020B0600000101010101" pitchFamily="50" charset="-127"/>
              <a:cs typeface="Malgun Gothic"/>
              <a:sym typeface="Malgun Gothic"/>
            </a:endParaRPr>
          </a:p>
        </p:txBody>
      </p:sp>
      <p:pic>
        <p:nvPicPr>
          <p:cNvPr id="9" name="그래픽 8">
            <a:extLst>
              <a:ext uri="{FF2B5EF4-FFF2-40B4-BE49-F238E27FC236}">
                <a16:creationId xmlns:a16="http://schemas.microsoft.com/office/drawing/2014/main" id="{9A84E304-9671-9516-4217-69D66A6309D3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10499748" y="298378"/>
            <a:ext cx="1349285" cy="332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7881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사용자 지정 레이아웃" preserve="1">
  <p:cSld name="1_사용자 지정 레이아웃">
    <p:bg>
      <p:bgPr>
        <a:solidFill>
          <a:schemeClr val="lt1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8"/>
          <p:cNvSpPr/>
          <p:nvPr/>
        </p:nvSpPr>
        <p:spPr>
          <a:xfrm>
            <a:off x="0" y="2872779"/>
            <a:ext cx="12192000" cy="3508972"/>
          </a:xfrm>
          <a:prstGeom prst="rect">
            <a:avLst/>
          </a:prstGeom>
          <a:solidFill>
            <a:srgbClr val="ACDEF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35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" name="Google Shape;50;p12"/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9968344" y="4305302"/>
            <a:ext cx="1766456" cy="789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2;p16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350587" y="298382"/>
            <a:ext cx="1017060" cy="720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그래픽 1">
            <a:extLst>
              <a:ext uri="{FF2B5EF4-FFF2-40B4-BE49-F238E27FC236}">
                <a16:creationId xmlns:a16="http://schemas.microsoft.com/office/drawing/2014/main" id="{6A312AFB-CBF9-D7D4-172E-8A6F706DE61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6936317" y="3899866"/>
            <a:ext cx="2927351" cy="2481885"/>
          </a:xfrm>
          <a:prstGeom prst="rect">
            <a:avLst/>
          </a:prstGeom>
        </p:spPr>
      </p:pic>
      <p:pic>
        <p:nvPicPr>
          <p:cNvPr id="4" name="그래픽 3">
            <a:extLst>
              <a:ext uri="{FF2B5EF4-FFF2-40B4-BE49-F238E27FC236}">
                <a16:creationId xmlns:a16="http://schemas.microsoft.com/office/drawing/2014/main" id="{08B9CAEE-45E8-68CD-46DF-D75668A07570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10499748" y="298378"/>
            <a:ext cx="1349285" cy="332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43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제목 및 내용" preserve="1" userDrawn="1">
  <p:cSld name="2_제목 및 내용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350586" y="298378"/>
            <a:ext cx="1017060" cy="72078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48;p12">
            <a:extLst>
              <a:ext uri="{FF2B5EF4-FFF2-40B4-BE49-F238E27FC236}">
                <a16:creationId xmlns:a16="http://schemas.microsoft.com/office/drawing/2014/main" id="{4171C076-090B-5E4E-E621-109EB6E176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CDE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>
              <a:solidFill>
                <a:schemeClr val="lt1"/>
              </a:solidFill>
              <a:sym typeface="Arial"/>
            </a:endParaRPr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6BE6E971-2535-E570-D5C1-0D04A3806AFB}"/>
              </a:ext>
            </a:extLst>
          </p:cNvPr>
          <p:cNvSpPr/>
          <p:nvPr userDrawn="1"/>
        </p:nvSpPr>
        <p:spPr>
          <a:xfrm>
            <a:off x="585359" y="1481999"/>
            <a:ext cx="11606641" cy="5376001"/>
          </a:xfrm>
          <a:custGeom>
            <a:avLst/>
            <a:gdLst>
              <a:gd name="connsiteX0" fmla="*/ 11074400 w 11623040"/>
              <a:gd name="connsiteY0" fmla="*/ 0 h 5318760"/>
              <a:gd name="connsiteX1" fmla="*/ 11623040 w 11623040"/>
              <a:gd name="connsiteY1" fmla="*/ 467360 h 5318760"/>
              <a:gd name="connsiteX2" fmla="*/ 11623040 w 11623040"/>
              <a:gd name="connsiteY2" fmla="*/ 5318760 h 5318760"/>
              <a:gd name="connsiteX3" fmla="*/ 899160 w 11623040"/>
              <a:gd name="connsiteY3" fmla="*/ 5318760 h 5318760"/>
              <a:gd name="connsiteX4" fmla="*/ 0 w 11623040"/>
              <a:gd name="connsiteY4" fmla="*/ 4922520 h 5318760"/>
              <a:gd name="connsiteX5" fmla="*/ 11074400 w 11623040"/>
              <a:gd name="connsiteY5" fmla="*/ 0 h 5318760"/>
              <a:gd name="connsiteX0" fmla="*/ 10993618 w 11542258"/>
              <a:gd name="connsiteY0" fmla="*/ 0 h 5318760"/>
              <a:gd name="connsiteX1" fmla="*/ 11542258 w 11542258"/>
              <a:gd name="connsiteY1" fmla="*/ 467360 h 5318760"/>
              <a:gd name="connsiteX2" fmla="*/ 11542258 w 11542258"/>
              <a:gd name="connsiteY2" fmla="*/ 5318760 h 5318760"/>
              <a:gd name="connsiteX3" fmla="*/ 818378 w 11542258"/>
              <a:gd name="connsiteY3" fmla="*/ 5318760 h 5318760"/>
              <a:gd name="connsiteX4" fmla="*/ 0 w 11542258"/>
              <a:gd name="connsiteY4" fmla="*/ 4949158 h 5318760"/>
              <a:gd name="connsiteX5" fmla="*/ 10993618 w 11542258"/>
              <a:gd name="connsiteY5" fmla="*/ 0 h 5318760"/>
              <a:gd name="connsiteX0" fmla="*/ 11000350 w 11548990"/>
              <a:gd name="connsiteY0" fmla="*/ 0 h 5318760"/>
              <a:gd name="connsiteX1" fmla="*/ 11548990 w 11548990"/>
              <a:gd name="connsiteY1" fmla="*/ 467360 h 5318760"/>
              <a:gd name="connsiteX2" fmla="*/ 11548990 w 11548990"/>
              <a:gd name="connsiteY2" fmla="*/ 5318760 h 5318760"/>
              <a:gd name="connsiteX3" fmla="*/ 825110 w 11548990"/>
              <a:gd name="connsiteY3" fmla="*/ 5318760 h 5318760"/>
              <a:gd name="connsiteX4" fmla="*/ 0 w 11548990"/>
              <a:gd name="connsiteY4" fmla="*/ 4942499 h 5318760"/>
              <a:gd name="connsiteX5" fmla="*/ 11000350 w 11548990"/>
              <a:gd name="connsiteY5" fmla="*/ 0 h 5318760"/>
              <a:gd name="connsiteX0" fmla="*/ 10986886 w 11535526"/>
              <a:gd name="connsiteY0" fmla="*/ 0 h 5318760"/>
              <a:gd name="connsiteX1" fmla="*/ 11535526 w 11535526"/>
              <a:gd name="connsiteY1" fmla="*/ 467360 h 5318760"/>
              <a:gd name="connsiteX2" fmla="*/ 11535526 w 11535526"/>
              <a:gd name="connsiteY2" fmla="*/ 5318760 h 5318760"/>
              <a:gd name="connsiteX3" fmla="*/ 811646 w 11535526"/>
              <a:gd name="connsiteY3" fmla="*/ 5318760 h 5318760"/>
              <a:gd name="connsiteX4" fmla="*/ 0 w 11535526"/>
              <a:gd name="connsiteY4" fmla="*/ 4935839 h 5318760"/>
              <a:gd name="connsiteX5" fmla="*/ 10986886 w 11535526"/>
              <a:gd name="connsiteY5" fmla="*/ 0 h 5318760"/>
              <a:gd name="connsiteX0" fmla="*/ 10973422 w 11535526"/>
              <a:gd name="connsiteY0" fmla="*/ 0 h 5285463"/>
              <a:gd name="connsiteX1" fmla="*/ 11535526 w 11535526"/>
              <a:gd name="connsiteY1" fmla="*/ 434063 h 5285463"/>
              <a:gd name="connsiteX2" fmla="*/ 11535526 w 11535526"/>
              <a:gd name="connsiteY2" fmla="*/ 5285463 h 5285463"/>
              <a:gd name="connsiteX3" fmla="*/ 811646 w 11535526"/>
              <a:gd name="connsiteY3" fmla="*/ 5285463 h 5285463"/>
              <a:gd name="connsiteX4" fmla="*/ 0 w 11535526"/>
              <a:gd name="connsiteY4" fmla="*/ 4902542 h 5285463"/>
              <a:gd name="connsiteX5" fmla="*/ 10973422 w 11535526"/>
              <a:gd name="connsiteY5" fmla="*/ 0 h 5285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35526" h="5285463">
                <a:moveTo>
                  <a:pt x="10973422" y="0"/>
                </a:moveTo>
                <a:lnTo>
                  <a:pt x="11535526" y="434063"/>
                </a:lnTo>
                <a:lnTo>
                  <a:pt x="11535526" y="5285463"/>
                </a:lnTo>
                <a:lnTo>
                  <a:pt x="811646" y="5285463"/>
                </a:lnTo>
                <a:lnTo>
                  <a:pt x="0" y="4902542"/>
                </a:lnTo>
                <a:lnTo>
                  <a:pt x="10973422" y="0"/>
                </a:lnTo>
                <a:close/>
              </a:path>
            </a:pathLst>
          </a:custGeom>
          <a:solidFill>
            <a:srgbClr val="75C9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Google Shape;81;p18">
            <a:extLst>
              <a:ext uri="{FF2B5EF4-FFF2-40B4-BE49-F238E27FC236}">
                <a16:creationId xmlns:a16="http://schemas.microsoft.com/office/drawing/2014/main" id="{B662AF3F-B57D-B777-D8BE-52A28D03E5A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67644" y="797351"/>
            <a:ext cx="7253842" cy="511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0" i="0" u="none" strike="noStrike" cap="none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lt1"/>
                </a:solidFill>
                <a:effectLst>
                  <a:outerShdw blurRad="25400" dist="38100" dir="5400000" algn="t" rotWithShape="0">
                    <a:prstClr val="black">
                      <a:alpha val="30000"/>
                    </a:prstClr>
                  </a:outerShdw>
                </a:effectLst>
                <a:latin typeface="삼성긴고딕 Bold" panose="020B0600000101010101" pitchFamily="50" charset="-127"/>
                <a:ea typeface="삼성긴고딕 Bold" panose="020B0600000101010101" pitchFamily="50" charset="-127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pic>
        <p:nvPicPr>
          <p:cNvPr id="11" name="Google Shape;82;p18">
            <a:extLst>
              <a:ext uri="{FF2B5EF4-FFF2-40B4-BE49-F238E27FC236}">
                <a16:creationId xmlns:a16="http://schemas.microsoft.com/office/drawing/2014/main" id="{7547886A-78F2-DE27-F75F-58B89161FF9F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350585" y="298376"/>
            <a:ext cx="1017060" cy="720783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모서리가 둥근 직사각형 4">
            <a:extLst>
              <a:ext uri="{FF2B5EF4-FFF2-40B4-BE49-F238E27FC236}">
                <a16:creationId xmlns:a16="http://schemas.microsoft.com/office/drawing/2014/main" id="{8899DB58-0559-1861-0B08-531F63D2EB0E}"/>
              </a:ext>
            </a:extLst>
          </p:cNvPr>
          <p:cNvSpPr/>
          <p:nvPr userDrawn="1"/>
        </p:nvSpPr>
        <p:spPr>
          <a:xfrm>
            <a:off x="497306" y="1448132"/>
            <a:ext cx="11213432" cy="5048921"/>
          </a:xfrm>
          <a:prstGeom prst="roundRect">
            <a:avLst>
              <a:gd name="adj" fmla="val 353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래픽 14">
            <a:extLst>
              <a:ext uri="{FF2B5EF4-FFF2-40B4-BE49-F238E27FC236}">
                <a16:creationId xmlns:a16="http://schemas.microsoft.com/office/drawing/2014/main" id="{877EFC51-710A-B4A9-26DC-52A8471DD84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8841529" y="260350"/>
            <a:ext cx="1402457" cy="1189039"/>
          </a:xfrm>
          <a:prstGeom prst="rect">
            <a:avLst/>
          </a:prstGeom>
        </p:spPr>
      </p:pic>
      <p:pic>
        <p:nvPicPr>
          <p:cNvPr id="3" name="그래픽 2">
            <a:extLst>
              <a:ext uri="{FF2B5EF4-FFF2-40B4-BE49-F238E27FC236}">
                <a16:creationId xmlns:a16="http://schemas.microsoft.com/office/drawing/2014/main" id="{236577E3-861F-CF07-9C54-AA8ED46B40B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10499748" y="298378"/>
            <a:ext cx="1349285" cy="332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8028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사용자 지정 레이아웃" userDrawn="1">
  <p:cSld name="7_사용자 지정 레이아웃">
    <p:bg>
      <p:bgPr>
        <a:solidFill>
          <a:schemeClr val="lt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171" y="438647"/>
            <a:ext cx="1209499" cy="388210"/>
          </a:xfrm>
          <a:prstGeom prst="rect">
            <a:avLst/>
          </a:prstGeom>
        </p:spPr>
      </p:pic>
      <p:pic>
        <p:nvPicPr>
          <p:cNvPr id="7" name="Google Shape;50;p12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2376919" y="5534025"/>
            <a:ext cx="1242582" cy="532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23;p7"/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350585" y="298376"/>
            <a:ext cx="1017060" cy="720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그래픽 11">
            <a:extLst>
              <a:ext uri="{FF2B5EF4-FFF2-40B4-BE49-F238E27FC236}">
                <a16:creationId xmlns:a16="http://schemas.microsoft.com/office/drawing/2014/main" id="{F7F9F0BE-1CC0-406F-ABA5-76D895C4526C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385233" y="5271607"/>
            <a:ext cx="1871133" cy="1586395"/>
          </a:xfrm>
          <a:prstGeom prst="rect">
            <a:avLst/>
          </a:prstGeom>
        </p:spPr>
      </p:pic>
      <p:sp>
        <p:nvSpPr>
          <p:cNvPr id="15" name="Google Shape;44;p11"/>
          <p:cNvSpPr/>
          <p:nvPr userDrawn="1"/>
        </p:nvSpPr>
        <p:spPr>
          <a:xfrm>
            <a:off x="5" y="0"/>
            <a:ext cx="3935759" cy="6858000"/>
          </a:xfrm>
          <a:prstGeom prst="rect">
            <a:avLst/>
          </a:prstGeom>
          <a:solidFill>
            <a:srgbClr val="ACDEF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4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10;p2">
            <a:extLst>
              <a:ext uri="{FF2B5EF4-FFF2-40B4-BE49-F238E27FC236}">
                <a16:creationId xmlns:a16="http://schemas.microsoft.com/office/drawing/2014/main" id="{9A407D7F-AB58-B873-7DAD-2C4EBB93FFD9}"/>
              </a:ext>
            </a:extLst>
          </p:cNvPr>
          <p:cNvSpPr/>
          <p:nvPr userDrawn="1"/>
        </p:nvSpPr>
        <p:spPr>
          <a:xfrm>
            <a:off x="1967884" y="873729"/>
            <a:ext cx="2352261" cy="112082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 defTabSz="914377" latinLnBrk="0">
              <a:buClr>
                <a:srgbClr val="000000"/>
              </a:buClr>
              <a:defRPr/>
            </a:pPr>
            <a:endParaRPr sz="2400" b="1" kern="0" dirty="0">
              <a:ln>
                <a:solidFill>
                  <a:srgbClr val="FF0000">
                    <a:alpha val="0"/>
                  </a:srgbClr>
                </a:solidFill>
              </a:ln>
              <a:solidFill>
                <a:srgbClr val="538CD5"/>
              </a:solidFill>
              <a:latin typeface="삼성긴고딕 Regular" panose="020B0600000101010101" pitchFamily="50" charset="-127"/>
              <a:ea typeface="삼성긴고딕 Regular" panose="020B0600000101010101" pitchFamily="50" charset="-127"/>
              <a:cs typeface="Malgun Gothic"/>
              <a:sym typeface="Malgun Gothic"/>
            </a:endParaRPr>
          </a:p>
        </p:txBody>
      </p:sp>
      <p:pic>
        <p:nvPicPr>
          <p:cNvPr id="16" name="Google Shape;50;p12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2376919" y="5534025"/>
            <a:ext cx="1242583" cy="53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23;p7"/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350586" y="298378"/>
            <a:ext cx="1017060" cy="720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그래픽 1">
            <a:extLst>
              <a:ext uri="{FF2B5EF4-FFF2-40B4-BE49-F238E27FC236}">
                <a16:creationId xmlns:a16="http://schemas.microsoft.com/office/drawing/2014/main" id="{3AE61381-B965-E324-D667-283976FC95E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369913" y="5235839"/>
            <a:ext cx="1913319" cy="1622162"/>
          </a:xfrm>
          <a:prstGeom prst="rect">
            <a:avLst/>
          </a:prstGeom>
        </p:spPr>
      </p:pic>
      <p:sp>
        <p:nvSpPr>
          <p:cNvPr id="11" name="Google Shape;111;p2"/>
          <p:cNvSpPr/>
          <p:nvPr/>
        </p:nvSpPr>
        <p:spPr>
          <a:xfrm>
            <a:off x="3935764" y="873726"/>
            <a:ext cx="8256236" cy="1120824"/>
          </a:xfrm>
          <a:prstGeom prst="roundRect">
            <a:avLst>
              <a:gd name="adj" fmla="val 0"/>
            </a:avLst>
          </a:prstGeom>
          <a:solidFill>
            <a:srgbClr val="ACDEF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noProof="0" dirty="0">
              <a:solidFill>
                <a:schemeClr val="lt1"/>
              </a:solidFill>
              <a:sym typeface="Malgun Gothic"/>
            </a:endParaRPr>
          </a:p>
        </p:txBody>
      </p:sp>
      <p:sp>
        <p:nvSpPr>
          <p:cNvPr id="13" name="텍스트 개체 틀 17"/>
          <p:cNvSpPr>
            <a:spLocks noGrp="1"/>
          </p:cNvSpPr>
          <p:nvPr>
            <p:ph type="body" sz="quarter" idx="10" hasCustomPrompt="1"/>
          </p:nvPr>
        </p:nvSpPr>
        <p:spPr>
          <a:xfrm>
            <a:off x="3335524" y="873727"/>
            <a:ext cx="8856476" cy="112082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삼성긴고딕OTF Medium" panose="020B0600000101010101" pitchFamily="34" charset="-127"/>
                <a:ea typeface="삼성긴고딕OTF Medium" panose="020B0600000101010101" pitchFamily="34" charset="-127"/>
              </a:defRPr>
            </a:lvl1pPr>
          </a:lstStyle>
          <a:p>
            <a:pPr lvl="0"/>
            <a:r>
              <a:rPr lang="ko-KR" altLang="en-US" dirty="0"/>
              <a:t>제목을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2528589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CD57A-C1A9-4E71-A523-19C543C56F97}" type="datetimeFigureOut">
              <a:rPr lang="ko-KR" altLang="en-US" smtClean="0"/>
              <a:t>2023-12-14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AB2C9-66D0-4D32-8E66-D2C09C079A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21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9ADA291-DB08-0B96-80C4-FE2ED8A501BC}"/>
              </a:ext>
            </a:extLst>
          </p:cNvPr>
          <p:cNvSpPr/>
          <p:nvPr/>
        </p:nvSpPr>
        <p:spPr>
          <a:xfrm>
            <a:off x="1362255" y="1159934"/>
            <a:ext cx="310751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400" spc="-5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white"/>
                </a:solidFill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자기주도 </a:t>
            </a:r>
            <a:r>
              <a:rPr lang="en-US" altLang="ko-KR" sz="4400" spc="-5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white"/>
                </a:solidFill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PJT</a:t>
            </a:r>
            <a:endParaRPr kumimoji="0" lang="en-US" altLang="en-US" sz="4400" b="0" i="0" u="none" strike="noStrike" kern="1200" cap="none" spc="-51" normalizeH="0" baseline="0" noProof="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white"/>
              </a:solidFill>
              <a:effectLst/>
              <a:uLnTx/>
              <a:uFillTx/>
              <a:latin typeface="삼성긴고딕 Bold" panose="020B0600000101010101" pitchFamily="50" charset="-127"/>
              <a:ea typeface="삼성긴고딕 Bold" panose="020B0600000101010101" pitchFamily="50" charset="-127"/>
              <a:cs typeface="+mn-cs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24CAF73-B909-7A51-6B74-41E6C92442F4}"/>
              </a:ext>
            </a:extLst>
          </p:cNvPr>
          <p:cNvSpPr/>
          <p:nvPr/>
        </p:nvSpPr>
        <p:spPr>
          <a:xfrm>
            <a:off x="1438455" y="1989220"/>
            <a:ext cx="4096497" cy="72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spc="-5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448AC"/>
                </a:solidFill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비동기 프로그래밍</a:t>
            </a:r>
            <a:endParaRPr kumimoji="0" lang="ko-KR" altLang="en-US" sz="3600" b="0" i="0" u="none" strike="noStrike" kern="1200" cap="none" spc="-51" normalizeH="0" baseline="0" noProof="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448AC"/>
              </a:solidFill>
              <a:effectLst/>
              <a:uLnTx/>
              <a:uFillTx/>
              <a:latin typeface="삼성긴고딕 Bold" panose="020B0600000101010101" pitchFamily="50" charset="-127"/>
              <a:ea typeface="삼성긴고딕 Bold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0372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9979D5A-D7B3-4133-3C0E-F6962C14CADD}"/>
              </a:ext>
            </a:extLst>
          </p:cNvPr>
          <p:cNvSpPr/>
          <p:nvPr/>
        </p:nvSpPr>
        <p:spPr>
          <a:xfrm>
            <a:off x="731837" y="1821316"/>
            <a:ext cx="10728325" cy="4423774"/>
          </a:xfrm>
          <a:prstGeom prst="roundRect">
            <a:avLst>
              <a:gd name="adj" fmla="val 5310"/>
            </a:avLst>
          </a:prstGeom>
          <a:solidFill>
            <a:srgbClr val="DEF2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white"/>
              </a:solidFill>
              <a:latin typeface="삼성긴고딕 Medium" panose="020B0600000101010101" pitchFamily="50" charset="-127"/>
              <a:ea typeface="삼성긴고딕 Medium" panose="020B0600000101010101" pitchFamily="50" charset="-127"/>
              <a:sym typeface="Arial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5974F3F-408E-38AF-ADC5-F480AB05B096}"/>
              </a:ext>
            </a:extLst>
          </p:cNvPr>
          <p:cNvSpPr/>
          <p:nvPr/>
        </p:nvSpPr>
        <p:spPr>
          <a:xfrm>
            <a:off x="2939603" y="2624645"/>
            <a:ext cx="4996082" cy="160871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latinLnBrk="0">
              <a:lnSpc>
                <a:spcPct val="150000"/>
              </a:lnSpc>
              <a:buClr>
                <a:srgbClr val="7030A0"/>
              </a:buClr>
              <a:defRPr/>
            </a:pPr>
            <a:r>
              <a:rPr lang="ko-KR" altLang="en-US" sz="80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      과제</a:t>
            </a:r>
            <a:endParaRPr lang="en-US" altLang="ko-KR" sz="8000" b="1" kern="0" spc="-151" dirty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932199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9708BABB-9A7C-4935-B03C-44CAA44E5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Source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8CA0103-7130-31E8-092B-11D7CE194B1A}"/>
              </a:ext>
            </a:extLst>
          </p:cNvPr>
          <p:cNvSpPr/>
          <p:nvPr/>
        </p:nvSpPr>
        <p:spPr>
          <a:xfrm>
            <a:off x="1197428" y="3646715"/>
            <a:ext cx="10548257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800" i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https://lab.ssafy.com/crazygun22/shared/-/tree/master/async/test</a:t>
            </a:r>
          </a:p>
        </p:txBody>
      </p:sp>
    </p:spTree>
    <p:extLst>
      <p:ext uri="{BB962C8B-B14F-4D97-AF65-F5344CB8AC3E}">
        <p14:creationId xmlns:p14="http://schemas.microsoft.com/office/powerpoint/2010/main" val="2138630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9708BABB-9A7C-4935-B03C-44CAA44E5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비동기 함수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45BE16E-544D-E1FC-6FA9-512ED32628C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97" y="1588716"/>
            <a:ext cx="6254606" cy="454315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1866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9708BABB-9A7C-4935-B03C-44CAA44E5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비동기 함수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683C944-23AA-3AF4-88D6-DFABCA3CC3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9543" y="1691298"/>
            <a:ext cx="8558796" cy="4493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6501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5"/>
          <p:cNvSpPr txBox="1">
            <a:spLocks/>
          </p:cNvSpPr>
          <p:nvPr/>
        </p:nvSpPr>
        <p:spPr>
          <a:xfrm>
            <a:off x="2175054" y="1196975"/>
            <a:ext cx="7841891" cy="184665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none" lIns="0" tIns="0" rIns="0" bIns="0" rtlCol="0" anchor="t" anchorCtr="0">
            <a:sp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 b="0" i="0" u="none" strike="noStrike" cap="none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lt1"/>
                </a:solidFill>
                <a:effectLst>
                  <a:outerShdw blurRad="25400" dist="38100" dir="5400000" algn="t" rotWithShape="0">
                    <a:prstClr val="black">
                      <a:alpha val="30000"/>
                    </a:prstClr>
                  </a:outerShdw>
                </a:effectLst>
                <a:latin typeface="삼성긴고딕 Bold" panose="020B0600000101010101" pitchFamily="50" charset="-127"/>
                <a:ea typeface="삼성긴고딕 Bold" panose="020B0600000101010101" pitchFamily="50" charset="-127"/>
                <a:cs typeface="Arial"/>
              </a:defRPr>
            </a:lvl1pPr>
            <a:lvl2pPr marL="742913" indent="-285737" algn="l" defTabSz="914354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ko-KR" altLang="en-US" sz="6000" dirty="0">
                <a:solidFill>
                  <a:srgbClr val="FFFFCC"/>
                </a:solidFill>
              </a:rPr>
              <a:t>여러분</a:t>
            </a:r>
            <a:r>
              <a:rPr lang="ko-KR" altLang="en-US" sz="6000" dirty="0"/>
              <a:t>의</a:t>
            </a:r>
            <a:endParaRPr lang="en-US" altLang="ko-KR" sz="6000" dirty="0"/>
          </a:p>
          <a:p>
            <a:pPr algn="ctr">
              <a:lnSpc>
                <a:spcPct val="100000"/>
              </a:lnSpc>
            </a:pPr>
            <a:r>
              <a:rPr lang="ko-KR" altLang="en-US" sz="6000" dirty="0"/>
              <a:t>폭풍 성장을</a:t>
            </a:r>
            <a:r>
              <a:rPr lang="en-US" altLang="ko-KR" sz="6000" dirty="0"/>
              <a:t> </a:t>
            </a:r>
            <a:r>
              <a:rPr lang="ko-KR" altLang="en-US" sz="6000" dirty="0"/>
              <a:t>응원합니다</a:t>
            </a:r>
            <a:r>
              <a:rPr lang="en-US" altLang="ko-KR" sz="6000" dirty="0"/>
              <a:t>!!</a:t>
            </a:r>
          </a:p>
        </p:txBody>
      </p:sp>
    </p:spTree>
    <p:extLst>
      <p:ext uri="{BB962C8B-B14F-4D97-AF65-F5344CB8AC3E}">
        <p14:creationId xmlns:p14="http://schemas.microsoft.com/office/powerpoint/2010/main" val="1536818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17">
            <a:extLst>
              <a:ext uri="{FF2B5EF4-FFF2-40B4-BE49-F238E27FC236}">
                <a16:creationId xmlns:a16="http://schemas.microsoft.com/office/drawing/2014/main" id="{85EBAA79-22D9-CAD3-EA1C-92680132D78D}"/>
              </a:ext>
            </a:extLst>
          </p:cNvPr>
          <p:cNvSpPr txBox="1">
            <a:spLocks/>
          </p:cNvSpPr>
          <p:nvPr/>
        </p:nvSpPr>
        <p:spPr>
          <a:xfrm>
            <a:off x="6096000" y="1318402"/>
            <a:ext cx="3056927" cy="455509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3200" b="0" dirty="0">
                <a:ln>
                  <a:solidFill>
                    <a:prstClr val="black">
                      <a:alpha val="0"/>
                    </a:prstClr>
                  </a:solidFill>
                </a:ln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비동기 프로그래밍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0A4C90-6133-2C7A-7EC1-57E2BDD52219}"/>
              </a:ext>
            </a:extLst>
          </p:cNvPr>
          <p:cNvSpPr txBox="1"/>
          <p:nvPr/>
        </p:nvSpPr>
        <p:spPr>
          <a:xfrm>
            <a:off x="4555142" y="4055676"/>
            <a:ext cx="1708801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1200" cap="none" spc="0" normalizeH="0" baseline="0" noProof="0" dirty="0">
                <a:ln>
                  <a:solidFill>
                    <a:prstClr val="black">
                      <a:alpha val="0"/>
                    </a:prstClr>
                  </a:solidFill>
                </a:ln>
                <a:effectLst/>
                <a:uLnTx/>
                <a:uFillTx/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최 인 국</a:t>
            </a:r>
          </a:p>
        </p:txBody>
      </p:sp>
      <p:cxnSp>
        <p:nvCxnSpPr>
          <p:cNvPr id="17" name="직선 연결선 13">
            <a:extLst>
              <a:ext uri="{FF2B5EF4-FFF2-40B4-BE49-F238E27FC236}">
                <a16:creationId xmlns:a16="http://schemas.microsoft.com/office/drawing/2014/main" id="{0EC6308B-337C-E7CB-DEE7-10A9EE339F92}"/>
              </a:ext>
            </a:extLst>
          </p:cNvPr>
          <p:cNvCxnSpPr>
            <a:cxnSpLocks/>
          </p:cNvCxnSpPr>
          <p:nvPr/>
        </p:nvCxnSpPr>
        <p:spPr>
          <a:xfrm>
            <a:off x="4555142" y="4685582"/>
            <a:ext cx="5647229" cy="18273"/>
          </a:xfrm>
          <a:prstGeom prst="line">
            <a:avLst/>
          </a:prstGeom>
          <a:ln w="31750">
            <a:solidFill>
              <a:srgbClr val="129E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715067E-5259-B498-E1F2-BA7002F3345F}"/>
              </a:ext>
            </a:extLst>
          </p:cNvPr>
          <p:cNvSpPr txBox="1"/>
          <p:nvPr/>
        </p:nvSpPr>
        <p:spPr>
          <a:xfrm>
            <a:off x="4621991" y="4855672"/>
            <a:ext cx="4950073" cy="1092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defPPr>
              <a:defRPr lang="ko-KR"/>
            </a:defPPr>
            <a:lvl1pPr indent="0" fontAlgn="base" latinLnBrk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90000"/>
              <a:buFontTx/>
              <a:buNone/>
              <a:defRPr kumimoji="1" b="0" spc="0">
                <a:ln>
                  <a:solidFill>
                    <a:srgbClr val="FF0000">
                      <a:alpha val="0"/>
                    </a:srgbClr>
                  </a:solidFill>
                </a:ln>
                <a:latin typeface="삼성긴고딕 Bold" panose="020B0600000101010101" pitchFamily="50" charset="-127"/>
                <a:ea typeface="삼성긴고딕 Bold" panose="020B0600000101010101" pitchFamily="50" charset="-127"/>
              </a:defRPr>
            </a:lvl1pPr>
            <a:lvl2pPr marL="180975" lvl="1" indent="-169863" fontAlgn="base" latinLnBrk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58BBF2"/>
              </a:buClr>
              <a:buFont typeface="Arial" panose="020B0604020202020204" pitchFamily="34" charset="0"/>
              <a:buChar char="•"/>
              <a:tabLst>
                <a:tab pos="447675" algn="l"/>
              </a:tabLst>
              <a:defRPr kumimoji="1" sz="1400" spc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defRPr>
            </a:lvl2pPr>
            <a:lvl3pPr marL="714375" lvl="2" indent="-150813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SzPct val="120000"/>
              <a:buFont typeface="나눔고딕" pitchFamily="50" charset="-127"/>
              <a:buChar char="–"/>
              <a:defRPr kumimoji="1" sz="1600" spc="-15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868363" lvl="3" indent="-152400" fontAlgn="base" latinLnBrk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SzPct val="90000"/>
              <a:buFontTx/>
              <a:buChar char="•"/>
              <a:defRPr kumimoji="1" sz="1600" spc="-15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lnSpc>
                <a:spcPct val="130000"/>
              </a:lnSpc>
              <a:spcBef>
                <a:spcPct val="20000"/>
              </a:spcBef>
              <a:buFont typeface="Arial" pitchFamily="34" charset="0"/>
              <a:buNone/>
              <a:defRPr sz="1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1"/>
            <a:r>
              <a:rPr lang="en-US" altLang="ko-KR" dirty="0"/>
              <a:t>Cymer(2006, 10 ~ ) </a:t>
            </a:r>
            <a:r>
              <a:rPr lang="ko-KR" altLang="en-US" dirty="0"/>
              <a:t>반도체 장비 모니터링 시스템 개발</a:t>
            </a:r>
          </a:p>
          <a:p>
            <a:pPr lvl="1"/>
            <a:r>
              <a:rPr lang="en-US" altLang="ko-KR" dirty="0"/>
              <a:t>Future System(2013, 05 ~ ) </a:t>
            </a:r>
            <a:r>
              <a:rPr lang="ko-KR" altLang="en-US" dirty="0"/>
              <a:t>네트워크 보안 장비 개발</a:t>
            </a:r>
          </a:p>
          <a:p>
            <a:pPr lvl="1"/>
            <a:r>
              <a:rPr lang="en-US" altLang="ko-KR" dirty="0"/>
              <a:t>ESTMOB(2014, 06 ~ ) </a:t>
            </a:r>
            <a:r>
              <a:rPr lang="ko-KR" altLang="en-US" dirty="0"/>
              <a:t>파일 전송 솔루션</a:t>
            </a:r>
            <a:endParaRPr lang="en-US" altLang="ko-KR" dirty="0"/>
          </a:p>
          <a:p>
            <a:pPr lvl="1"/>
            <a:r>
              <a:rPr lang="ko-KR" altLang="en-US" dirty="0"/>
              <a:t>프리랜서</a:t>
            </a:r>
            <a:r>
              <a:rPr lang="en-US" altLang="ko-KR" dirty="0"/>
              <a:t> (2017, 03 ~ ) </a:t>
            </a:r>
            <a:r>
              <a:rPr lang="ko-KR" altLang="en-US" dirty="0"/>
              <a:t>카메라 제어</a:t>
            </a:r>
            <a:r>
              <a:rPr lang="en-US" altLang="ko-KR" dirty="0"/>
              <a:t>, </a:t>
            </a:r>
            <a:r>
              <a:rPr lang="ko-KR" altLang="en-US" dirty="0"/>
              <a:t>출퇴근 시스템 등 개발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F85F376-C9B6-3F74-445F-83353A02AF53}"/>
              </a:ext>
            </a:extLst>
          </p:cNvPr>
          <p:cNvSpPr txBox="1"/>
          <p:nvPr/>
        </p:nvSpPr>
        <p:spPr>
          <a:xfrm>
            <a:off x="6263943" y="4270084"/>
            <a:ext cx="1796967" cy="2769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0" i="0" u="none" strike="noStrike" kern="1200" cap="none" spc="0" normalizeH="0" baseline="0" noProof="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ACDEF8"/>
                </a:solidFill>
                <a:effectLst/>
                <a:uLnTx/>
                <a:uFillTx/>
                <a:latin typeface="삼성긴고딕 Medium" panose="020B0600000101010101" pitchFamily="50" charset="-127"/>
                <a:ea typeface="삼성긴고딕 Medium" panose="020B0600000101010101" pitchFamily="50" charset="-127"/>
              </a:rPr>
              <a:t>Project consultant</a:t>
            </a:r>
            <a:endParaRPr kumimoji="0" lang="ko-KR" altLang="en-US" sz="3600" b="0" i="0" u="none" strike="noStrike" kern="1200" cap="none" spc="0" normalizeH="0" baseline="0" noProof="0" dirty="0">
              <a:ln>
                <a:solidFill>
                  <a:prstClr val="black">
                    <a:alpha val="0"/>
                  </a:prstClr>
                </a:solidFill>
              </a:ln>
              <a:solidFill>
                <a:srgbClr val="ACDEF8"/>
              </a:solidFill>
              <a:effectLst/>
              <a:uLnTx/>
              <a:uFillTx/>
              <a:latin typeface="삼성긴고딕 Medium" panose="020B0600000101010101" pitchFamily="50" charset="-127"/>
              <a:ea typeface="삼성긴고딕 Medium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0838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9708BABB-9A7C-4935-B03C-44CAA44E5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동기 </a:t>
            </a:r>
            <a:r>
              <a:rPr lang="en-US" altLang="ko-KR" dirty="0"/>
              <a:t>vs </a:t>
            </a:r>
            <a:r>
              <a:rPr lang="ko-KR" altLang="en-US" dirty="0"/>
              <a:t>비동기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9979D5A-D7B3-4133-3C0E-F6962C14CADD}"/>
              </a:ext>
            </a:extLst>
          </p:cNvPr>
          <p:cNvSpPr/>
          <p:nvPr/>
        </p:nvSpPr>
        <p:spPr>
          <a:xfrm>
            <a:off x="731837" y="1766887"/>
            <a:ext cx="10728325" cy="4423774"/>
          </a:xfrm>
          <a:prstGeom prst="roundRect">
            <a:avLst>
              <a:gd name="adj" fmla="val 5310"/>
            </a:avLst>
          </a:prstGeom>
          <a:solidFill>
            <a:srgbClr val="DEF2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white"/>
              </a:solidFill>
              <a:latin typeface="삼성긴고딕 Medium" panose="020B0600000101010101" pitchFamily="50" charset="-127"/>
              <a:ea typeface="삼성긴고딕 Medium" panose="020B0600000101010101" pitchFamily="50" charset="-127"/>
              <a:sym typeface="Arial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5974F3F-408E-38AF-ADC5-F480AB05B096}"/>
              </a:ext>
            </a:extLst>
          </p:cNvPr>
          <p:cNvSpPr/>
          <p:nvPr/>
        </p:nvSpPr>
        <p:spPr>
          <a:xfrm>
            <a:off x="1099918" y="2026164"/>
            <a:ext cx="4996082" cy="212083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 latinLnBrk="0">
              <a:lnSpc>
                <a:spcPct val="150000"/>
              </a:lnSpc>
              <a:buClr>
                <a:srgbClr val="7030A0"/>
              </a:buClr>
              <a:buFont typeface="Wingdings" panose="05000000000000000000" pitchFamily="2" charset="2"/>
              <a:buChar char="ü"/>
              <a:defRPr/>
            </a:pPr>
            <a:r>
              <a:rPr lang="ko-KR" altLang="en-US" sz="3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동기 </a:t>
            </a:r>
            <a:r>
              <a:rPr lang="en-US" altLang="ko-KR" sz="3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- Task</a:t>
            </a:r>
            <a:r>
              <a:rPr lang="ko-KR" altLang="en-US" sz="3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 순차 처리</a:t>
            </a:r>
            <a:endParaRPr lang="en-US" altLang="ko-KR" sz="3200" b="1" kern="0" spc="-151" dirty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  <a:p>
            <a:pPr marL="342900" lvl="0" indent="-342900" latinLnBrk="0">
              <a:lnSpc>
                <a:spcPct val="150000"/>
              </a:lnSpc>
              <a:buClr>
                <a:srgbClr val="7030A0"/>
              </a:buClr>
              <a:buFont typeface="Wingdings" panose="05000000000000000000" pitchFamily="2" charset="2"/>
              <a:buChar char="ü"/>
              <a:defRPr/>
            </a:pPr>
            <a:endParaRPr lang="en-US" altLang="ko-KR" sz="3200" b="1" kern="0" spc="-151" dirty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  <a:p>
            <a:pPr marL="342900" lvl="0" indent="-342900" latinLnBrk="0">
              <a:lnSpc>
                <a:spcPct val="150000"/>
              </a:lnSpc>
              <a:buClr>
                <a:srgbClr val="7030A0"/>
              </a:buClr>
              <a:buFont typeface="Wingdings" panose="05000000000000000000" pitchFamily="2" charset="2"/>
              <a:buChar char="ü"/>
              <a:defRPr/>
            </a:pPr>
            <a:r>
              <a:rPr lang="ko-KR" altLang="en-US" sz="3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비동기 </a:t>
            </a:r>
            <a:r>
              <a:rPr lang="en-US" altLang="ko-KR" sz="3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– Task </a:t>
            </a:r>
            <a:r>
              <a:rPr lang="ko-KR" altLang="en-US" sz="3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병렬 처리</a:t>
            </a:r>
            <a:endParaRPr lang="en-US" altLang="ko-KR" sz="3200" b="1" kern="0" spc="-151" dirty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80017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9708BABB-9A7C-4935-B03C-44CAA44E5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동기 </a:t>
            </a:r>
            <a:r>
              <a:rPr lang="en-US" altLang="ko-KR" dirty="0"/>
              <a:t>vs </a:t>
            </a:r>
            <a:r>
              <a:rPr lang="ko-KR" altLang="en-US" dirty="0"/>
              <a:t>비동기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E1B0F77-A8A9-FD81-96FB-BFF2B1E25B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677" y="2029981"/>
            <a:ext cx="10656645" cy="3777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171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9708BABB-9A7C-4935-B03C-44CAA44E5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비동기 함수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EE96412-C594-9A01-3414-D207284E189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9879" y="2270154"/>
            <a:ext cx="6364122" cy="320536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58880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9708BABB-9A7C-4935-B03C-44CAA44E5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Chaining </a:t>
            </a:r>
            <a:r>
              <a:rPr lang="ko-KR" altLang="en-US" dirty="0"/>
              <a:t>처리</a:t>
            </a:r>
            <a:r>
              <a:rPr lang="en-US" altLang="ko-KR" dirty="0"/>
              <a:t>, Hard code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743CD8B-1DA2-EFFF-0C0C-6F21A90D7E2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468" y="1537855"/>
            <a:ext cx="4869358" cy="47244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546AA59-2ED8-22C7-3505-84F34D3B4A6B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355272"/>
            <a:ext cx="5258650" cy="28124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68376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9708BABB-9A7C-4935-B03C-44CAA44E5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Chaining </a:t>
            </a:r>
            <a:r>
              <a:rPr lang="ko-KR" altLang="en-US" dirty="0"/>
              <a:t>처리</a:t>
            </a:r>
            <a:r>
              <a:rPr lang="en-US" altLang="ko-KR" dirty="0"/>
              <a:t>, Soft code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5E850DC-20FF-0001-5629-F8D591BA382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292" y="1604961"/>
            <a:ext cx="5724525" cy="189547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2ABD29F-957E-58B6-1ED1-6935EDBEEE4C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6618" y="3670154"/>
            <a:ext cx="5734050" cy="25146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13866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9708BABB-9A7C-4935-B03C-44CAA44E5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All </a:t>
            </a:r>
            <a:r>
              <a:rPr lang="ko-KR" altLang="en-US" dirty="0"/>
              <a:t>처리</a:t>
            </a:r>
            <a:r>
              <a:rPr lang="en-US" altLang="ko-KR" dirty="0"/>
              <a:t>, </a:t>
            </a:r>
            <a:r>
              <a:rPr lang="ko-KR" altLang="en-US" dirty="0"/>
              <a:t>비 순차 결과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B8D2C64-0EF2-9B0B-8D5C-3867FAE482E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75" y="1527877"/>
            <a:ext cx="5953819" cy="196346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2DA08A8-7988-9111-7C48-4A1C85997107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9774" y="3709915"/>
            <a:ext cx="5734050" cy="264795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197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9708BABB-9A7C-4935-B03C-44CAA44E5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All </a:t>
            </a:r>
            <a:r>
              <a:rPr lang="ko-KR" altLang="en-US" dirty="0"/>
              <a:t>처리</a:t>
            </a:r>
            <a:r>
              <a:rPr lang="en-US" altLang="ko-KR" dirty="0"/>
              <a:t>, </a:t>
            </a:r>
            <a:r>
              <a:rPr lang="ko-KR" altLang="en-US" dirty="0"/>
              <a:t>순차 결과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6F6F0E9-B941-F094-C6F1-7868FC7B36A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084" y="1585018"/>
            <a:ext cx="4959928" cy="32032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674AB89-CE4E-375C-02E9-AD7AB8AB8349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437" y="2322859"/>
            <a:ext cx="4599710" cy="3869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61730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1240</TotalTime>
  <Words>122</Words>
  <Application>Microsoft Office PowerPoint</Application>
  <PresentationFormat>와이드스크린</PresentationFormat>
  <Paragraphs>39</Paragraphs>
  <Slides>14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4" baseType="lpstr">
      <vt:lpstr>Malgun Gothic</vt:lpstr>
      <vt:lpstr>Malgun Gothic</vt:lpstr>
      <vt:lpstr>삼성긴고딕 Bold</vt:lpstr>
      <vt:lpstr>삼성긴고딕 Medium</vt:lpstr>
      <vt:lpstr>삼성긴고딕 Regular</vt:lpstr>
      <vt:lpstr>삼성긴고딕OTF Medium</vt:lpstr>
      <vt:lpstr>Arial</vt:lpstr>
      <vt:lpstr>Calibri</vt:lpstr>
      <vt:lpstr>Wingdings</vt:lpstr>
      <vt:lpstr>1_Office 테마</vt:lpstr>
      <vt:lpstr>PowerPoint 프레젠테이션</vt:lpstr>
      <vt:lpstr>PowerPoint 프레젠테이션</vt:lpstr>
      <vt:lpstr>동기 vs 비동기</vt:lpstr>
      <vt:lpstr>동기 vs 비동기</vt:lpstr>
      <vt:lpstr>비동기 함수</vt:lpstr>
      <vt:lpstr>Chaining 처리, Hard code</vt:lpstr>
      <vt:lpstr>Chaining 처리, Soft code</vt:lpstr>
      <vt:lpstr>All 처리, 비 순차 결과</vt:lpstr>
      <vt:lpstr>All 처리, 순차 결과</vt:lpstr>
      <vt:lpstr>PowerPoint 프레젠테이션</vt:lpstr>
      <vt:lpstr>Source</vt:lpstr>
      <vt:lpstr>비동기 함수</vt:lpstr>
      <vt:lpstr>비동기 함수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최미정</dc:creator>
  <cp:lastModifiedBy>MULTICAMPUS</cp:lastModifiedBy>
  <cp:revision>190</cp:revision>
  <dcterms:created xsi:type="dcterms:W3CDTF">2020-12-09T04:38:54Z</dcterms:created>
  <dcterms:modified xsi:type="dcterms:W3CDTF">2023-12-14T05:14:30Z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</Properties>
</file>