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256" r:id="rId2"/>
    <p:sldId id="376" r:id="rId3"/>
    <p:sldId id="320" r:id="rId4"/>
    <p:sldId id="323" r:id="rId5"/>
    <p:sldId id="325" r:id="rId6"/>
    <p:sldId id="326" r:id="rId7"/>
    <p:sldId id="32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129EEC"/>
    <a:srgbClr val="58BBF2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79927" autoAdjust="0"/>
  </p:normalViewPr>
  <p:slideViewPr>
    <p:cSldViewPr snapToGrid="0" showGuides="1">
      <p:cViewPr varScale="1">
        <p:scale>
          <a:sx n="59" d="100"/>
          <a:sy n="59" d="100"/>
        </p:scale>
        <p:origin x="915" y="42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특정 기능을 특정 시점에 수행되어질 수 있도록 운영체제에서 제공되어지는 것들이 존재함</a:t>
            </a:r>
            <a:r>
              <a:rPr lang="en-US" altLang="ko-KR" dirty="0"/>
              <a:t>(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폴더에 있는 파일들을 매일</a:t>
            </a:r>
            <a:r>
              <a:rPr lang="en-US" altLang="ko-KR" baseline="0" dirty="0"/>
              <a:t> 12:00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B</a:t>
            </a:r>
            <a:r>
              <a:rPr lang="ko-KR" altLang="en-US" baseline="0" dirty="0"/>
              <a:t>폴더로 복사 작업 수행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일종의 백업기능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흔히 사용하는 윈도우의 경우도 예외는 아님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그렇지만</a:t>
            </a:r>
            <a:r>
              <a:rPr lang="en-US" altLang="ko-KR" dirty="0"/>
              <a:t>… </a:t>
            </a:r>
            <a:r>
              <a:rPr lang="ko-KR" altLang="en-US" dirty="0"/>
              <a:t>일반적인 서버 </a:t>
            </a:r>
            <a:r>
              <a:rPr lang="ko-KR" altLang="en-US" dirty="0" err="1"/>
              <a:t>제품군의</a:t>
            </a:r>
            <a:r>
              <a:rPr lang="ko-KR" altLang="en-US" dirty="0"/>
              <a:t> 운영체제는 아니기에 개발자 친화적이지만은 </a:t>
            </a:r>
            <a:r>
              <a:rPr lang="ko-KR" altLang="en-US" dirty="0" err="1"/>
              <a:t>않은것도</a:t>
            </a:r>
            <a:r>
              <a:rPr lang="ko-KR" altLang="en-US" dirty="0"/>
              <a:t> 사실임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3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서버 </a:t>
            </a:r>
            <a:r>
              <a:rPr lang="ko-KR" altLang="en-US" dirty="0" err="1"/>
              <a:t>제품군은</a:t>
            </a:r>
            <a:r>
              <a:rPr lang="ko-KR" altLang="en-US" dirty="0"/>
              <a:t> 윈도우 </a:t>
            </a:r>
            <a:r>
              <a:rPr lang="en-US" altLang="ko-KR" dirty="0"/>
              <a:t>OS</a:t>
            </a:r>
            <a:r>
              <a:rPr lang="ko-KR" altLang="en-US" dirty="0"/>
              <a:t>보다는 일반적으로 유닉스 계열을 활용하는데 기본적으로 </a:t>
            </a:r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을 사용한다</a:t>
            </a:r>
            <a:r>
              <a:rPr lang="en-US" altLang="ko-KR" dirty="0"/>
              <a:t>(</a:t>
            </a:r>
            <a:r>
              <a:rPr lang="ko-KR" altLang="en-US" dirty="0"/>
              <a:t>제공한다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간단한 설정</a:t>
            </a:r>
            <a:r>
              <a:rPr lang="ko-KR" altLang="en-US" baseline="0" dirty="0"/>
              <a:t> 및 커맨드로 강력한 잡 스케줄러를 사용할 수 있다는 장점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7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크론</a:t>
            </a:r>
            <a:r>
              <a:rPr lang="ko-KR" altLang="en-US" dirty="0"/>
              <a:t> 표현식에 익숙하다면 내가 원하는 시간 제어를 잘 할 수 있기에</a:t>
            </a:r>
            <a:r>
              <a:rPr lang="ko-KR" altLang="en-US" baseline="0" dirty="0"/>
              <a:t> 정리는 필요하다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프로그래밍 언어를 활용하더라도 이 표현식은 제법 많이 채용되기에 정리가 필요하다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단순 암기 보다는 이런 시간 제어가 왜 필요한지 어떤 경우들이 있는지 스스로 생각해보는 시간을 가져보자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위의 모듈 </a:t>
            </a:r>
            <a:r>
              <a:rPr lang="en-US" altLang="ko-KR" dirty="0"/>
              <a:t>import </a:t>
            </a:r>
            <a:r>
              <a:rPr lang="ko-KR" altLang="en-US" dirty="0"/>
              <a:t>를 위한 텍스트들은 </a:t>
            </a:r>
            <a:r>
              <a:rPr lang="ko-KR" altLang="en-US" dirty="0" err="1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자바 언어에서의 예시이다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위의 내용은 예시일 뿐 본인이 활용할 적절한 모듈을 찾아보고 특장점을 정리하는게 </a:t>
            </a:r>
            <a:r>
              <a:rPr lang="ko-KR" altLang="en-US" dirty="0" err="1"/>
              <a:t>관건임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명세서의 미션은 어렵지 않은 </a:t>
            </a:r>
            <a:r>
              <a:rPr lang="ko-KR" altLang="en-US" dirty="0" err="1"/>
              <a:t>난이도라고</a:t>
            </a:r>
            <a:r>
              <a:rPr lang="ko-KR" altLang="en-US" dirty="0"/>
              <a:t> 생각함</a:t>
            </a:r>
            <a:r>
              <a:rPr lang="en-US" altLang="ko-KR" dirty="0"/>
              <a:t>. </a:t>
            </a:r>
            <a:r>
              <a:rPr lang="ko-KR" altLang="en-US"/>
              <a:t>차분히 잘 진행해보세요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9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1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스케줄러 활용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기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철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5809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KTNET</a:t>
            </a:r>
            <a:r>
              <a:rPr lang="ko-KR" altLang="en-US" dirty="0"/>
              <a:t> 글로벌 </a:t>
            </a:r>
            <a:r>
              <a:rPr lang="ko-KR" altLang="en-US" dirty="0" err="1"/>
              <a:t>비즈실</a:t>
            </a:r>
            <a:endParaRPr lang="ko-KR" altLang="en-US" dirty="0"/>
          </a:p>
          <a:p>
            <a:pPr lvl="1"/>
            <a:r>
              <a:rPr lang="ko-KR" altLang="en-US" dirty="0" err="1"/>
              <a:t>티맥스소프트</a:t>
            </a:r>
            <a:r>
              <a:rPr lang="ko-KR" altLang="en-US" dirty="0"/>
              <a:t> 연구소 </a:t>
            </a:r>
            <a:r>
              <a:rPr lang="en-US" altLang="ko-KR" dirty="0"/>
              <a:t>BP</a:t>
            </a:r>
            <a:r>
              <a:rPr lang="ko-KR" altLang="en-US" dirty="0"/>
              <a:t>실</a:t>
            </a:r>
          </a:p>
          <a:p>
            <a:pPr lvl="1"/>
            <a:r>
              <a:rPr lang="ko-KR" altLang="en-US" dirty="0"/>
              <a:t>쌍용정보통신 </a:t>
            </a:r>
            <a:r>
              <a:rPr lang="en-US" altLang="ko-KR" dirty="0"/>
              <a:t>KT IPTV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en-US" altLang="ko-KR" dirty="0"/>
              <a:t>Sun Microsystems Java Professional course</a:t>
            </a:r>
            <a:endParaRPr lang="ko-KR" altLang="en-US" dirty="0"/>
          </a:p>
          <a:p>
            <a:pPr lvl="1"/>
            <a:r>
              <a:rPr lang="ko-KR" altLang="en-US" dirty="0"/>
              <a:t>서강대학교 컴퓨터공학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4869923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PRJ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: 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스케줄러 활용</a:t>
            </a:r>
          </a:p>
        </p:txBody>
      </p:sp>
    </p:spTree>
    <p:extLst>
      <p:ext uri="{BB962C8B-B14F-4D97-AF65-F5344CB8AC3E}">
        <p14:creationId xmlns:p14="http://schemas.microsoft.com/office/powerpoint/2010/main" val="5714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92796" y="1882101"/>
            <a:ext cx="10539267" cy="1485543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88841" y="2117040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특정한 시점에 기능을 수행할 수 있는 스케줄러 생태계를 미리 경험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스케줄러가 활용되는 시나리오를 고민해보는 기회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윈도우 작업 스케줄러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8" y="1820861"/>
            <a:ext cx="7086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5"/>
            <a:ext cx="10539267" cy="1503642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61149" y="2014994"/>
            <a:ext cx="10055851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유닉스 계열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제공 작업 스케줄러 생태계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프로그래밍 언어 레벨에서 제공하는 모듈도 내부적으로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cron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활용하기도 함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 altLang="ko-KR" dirty="0" err="1"/>
              <a:t>cron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58" y="3638814"/>
            <a:ext cx="8302357" cy="20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 altLang="ko-KR"/>
              <a:t>cron</a:t>
            </a:r>
            <a:r>
              <a:rPr lang="en-US" altLang="ko-KR" dirty="0"/>
              <a:t> expression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5" y="1748790"/>
            <a:ext cx="9005868" cy="35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5089" y="1810081"/>
            <a:ext cx="6801804" cy="1409858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488" y="2009134"/>
            <a:ext cx="5881543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구현에 사용되는 언어로 스케줄러 구현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동일 기술 스택으로 관리 할 수 있다는 장점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프로그래밍 언어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89" y="3515824"/>
            <a:ext cx="3144203" cy="5268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9" y="4121729"/>
            <a:ext cx="2349170" cy="4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074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239</Words>
  <Application>Microsoft Office PowerPoint</Application>
  <PresentationFormat>와이드스크린</PresentationFormat>
  <Paragraphs>39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학습목표</vt:lpstr>
      <vt:lpstr>윈도우 작업 스케줄러</vt:lpstr>
      <vt:lpstr>cron</vt:lpstr>
      <vt:lpstr>cron expression</vt:lpstr>
      <vt:lpstr>프로그래밍 언어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한주아</cp:lastModifiedBy>
  <cp:revision>132</cp:revision>
  <dcterms:created xsi:type="dcterms:W3CDTF">2020-12-09T04:38:54Z</dcterms:created>
  <dcterms:modified xsi:type="dcterms:W3CDTF">2023-06-19T04:22:15Z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