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11"/>
  </p:notesMasterIdLst>
  <p:sldIdLst>
    <p:sldId id="256" r:id="rId2"/>
    <p:sldId id="376" r:id="rId3"/>
    <p:sldId id="320" r:id="rId4"/>
    <p:sldId id="377" r:id="rId5"/>
    <p:sldId id="323" r:id="rId6"/>
    <p:sldId id="327" r:id="rId7"/>
    <p:sldId id="378" r:id="rId8"/>
    <p:sldId id="379" r:id="rId9"/>
    <p:sldId id="38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840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pos="461" userDrawn="1">
          <p15:clr>
            <a:srgbClr val="A4A3A4"/>
          </p15:clr>
        </p15:guide>
        <p15:guide id="6" orient="horz" pos="1049" userDrawn="1">
          <p15:clr>
            <a:srgbClr val="A4A3A4"/>
          </p15:clr>
        </p15:guide>
        <p15:guide id="8" orient="horz" pos="3929" userDrawn="1">
          <p15:clr>
            <a:srgbClr val="A4A3A4"/>
          </p15:clr>
        </p15:guide>
        <p15:guide id="9" pos="72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DEF8"/>
    <a:srgbClr val="129EEC"/>
    <a:srgbClr val="58BBF2"/>
    <a:srgbClr val="F69E47"/>
    <a:srgbClr val="2DCDE3"/>
    <a:srgbClr val="BCEFFD"/>
    <a:srgbClr val="10100D"/>
    <a:srgbClr val="E89898"/>
    <a:srgbClr val="FEAC40"/>
    <a:srgbClr val="0006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2" autoAdjust="0"/>
    <p:restoredTop sz="81501" autoAdjust="0"/>
  </p:normalViewPr>
  <p:slideViewPr>
    <p:cSldViewPr snapToGrid="0" showGuides="1">
      <p:cViewPr varScale="1">
        <p:scale>
          <a:sx n="79" d="100"/>
          <a:sy n="79" d="100"/>
        </p:scale>
        <p:origin x="816" y="96"/>
      </p:cViewPr>
      <p:guideLst>
        <p:guide pos="3840"/>
        <p:guide pos="7469"/>
        <p:guide pos="461"/>
        <p:guide orient="horz" pos="1049"/>
        <p:guide orient="horz" pos="3929"/>
        <p:guide pos="721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AEEDD-4ABF-4307-A208-F75625B4F154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CB76D-8964-4DE6-8474-615AE0309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762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235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784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202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ko-KR" baseline="0" dirty="0" smtClean="0"/>
              <a:t> -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637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492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647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214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702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사용자 지정 레이아웃" preserve="1">
  <p:cSld name="6_사용자 지정 레이아웃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F7830D4A-3679-EAB2-4802-AE1FBD1C60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936317" y="4376116"/>
            <a:ext cx="2927351" cy="2481885"/>
          </a:xfrm>
          <a:prstGeom prst="rect">
            <a:avLst/>
          </a:prstGeom>
        </p:spPr>
      </p:pic>
      <p:pic>
        <p:nvPicPr>
          <p:cNvPr id="5" name="Google Shape;50;p12">
            <a:extLst>
              <a:ext uri="{FF2B5EF4-FFF2-40B4-BE49-F238E27FC236}">
                <a16:creationId xmlns:a16="http://schemas.microsoft.com/office/drawing/2014/main" id="{430D0CB0-6471-09A7-85FC-31D302DCD837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id="{6D12D6CE-F315-4A4C-E4C8-257EEA4954B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A02D77A7-ABFA-BC07-D63C-0CED48B9A731}"/>
              </a:ext>
            </a:extLst>
          </p:cNvPr>
          <p:cNvGrpSpPr/>
          <p:nvPr userDrawn="1"/>
        </p:nvGrpSpPr>
        <p:grpSpPr>
          <a:xfrm>
            <a:off x="342966" y="298378"/>
            <a:ext cx="1016736" cy="720783"/>
            <a:chOff x="1838325" y="493712"/>
            <a:chExt cx="2917888" cy="2068544"/>
          </a:xfrm>
        </p:grpSpPr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8C33DDF0-1EC8-C292-7068-E4B15E2CA5AF}"/>
                </a:ext>
              </a:extLst>
            </p:cNvPr>
            <p:cNvSpPr/>
            <p:nvPr/>
          </p:nvSpPr>
          <p:spPr>
            <a:xfrm>
              <a:off x="1838325" y="493712"/>
              <a:ext cx="2917888" cy="2068544"/>
            </a:xfrm>
            <a:custGeom>
              <a:avLst/>
              <a:gdLst>
                <a:gd name="connsiteX0" fmla="*/ 2917889 w 2917888"/>
                <a:gd name="connsiteY0" fmla="*/ 2068544 h 2068544"/>
                <a:gd name="connsiteX1" fmla="*/ 2095119 w 2917888"/>
                <a:gd name="connsiteY1" fmla="*/ 1630585 h 2068544"/>
                <a:gd name="connsiteX2" fmla="*/ 2091500 w 2917888"/>
                <a:gd name="connsiteY2" fmla="*/ 1630585 h 2068544"/>
                <a:gd name="connsiteX3" fmla="*/ 2091500 w 2917888"/>
                <a:gd name="connsiteY3" fmla="*/ 0 h 2068544"/>
                <a:gd name="connsiteX4" fmla="*/ 0 w 2917888"/>
                <a:gd name="connsiteY4" fmla="*/ 0 h 2068544"/>
                <a:gd name="connsiteX5" fmla="*/ 0 w 2917888"/>
                <a:gd name="connsiteY5" fmla="*/ 1631537 h 2068544"/>
                <a:gd name="connsiteX6" fmla="*/ 1905 w 2917888"/>
                <a:gd name="connsiteY6" fmla="*/ 1631537 h 2068544"/>
                <a:gd name="connsiteX7" fmla="*/ 822770 w 2917888"/>
                <a:gd name="connsiteY7" fmla="*/ 2068544 h 2068544"/>
                <a:gd name="connsiteX8" fmla="*/ 2917889 w 2917888"/>
                <a:gd name="connsiteY8" fmla="*/ 2068544 h 206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17888" h="2068544">
                  <a:moveTo>
                    <a:pt x="2917889" y="2068544"/>
                  </a:moveTo>
                  <a:lnTo>
                    <a:pt x="2095119" y="1630585"/>
                  </a:lnTo>
                  <a:lnTo>
                    <a:pt x="2091500" y="1630585"/>
                  </a:lnTo>
                  <a:lnTo>
                    <a:pt x="2091500" y="0"/>
                  </a:lnTo>
                  <a:lnTo>
                    <a:pt x="0" y="0"/>
                  </a:lnTo>
                  <a:lnTo>
                    <a:pt x="0" y="1631537"/>
                  </a:lnTo>
                  <a:lnTo>
                    <a:pt x="1905" y="1631537"/>
                  </a:lnTo>
                  <a:lnTo>
                    <a:pt x="822770" y="2068544"/>
                  </a:lnTo>
                  <a:lnTo>
                    <a:pt x="2917889" y="2068544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4F3E21DA-571C-C52E-4CE8-ABD27EBBC452}"/>
                </a:ext>
              </a:extLst>
            </p:cNvPr>
            <p:cNvSpPr/>
            <p:nvPr/>
          </p:nvSpPr>
          <p:spPr>
            <a:xfrm>
              <a:off x="2051780" y="686497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3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7"/>
                    <a:pt x="62198" y="176593"/>
                    <a:pt x="80963" y="176593"/>
                  </a:cubicBezTo>
                  <a:cubicBezTo>
                    <a:pt x="101441" y="176593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3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3"/>
                    <a:pt x="152876" y="109061"/>
                    <a:pt x="152876" y="148971"/>
                  </a:cubicBezTo>
                  <a:cubicBezTo>
                    <a:pt x="152876" y="181737"/>
                    <a:pt x="126682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223A24CC-0BD1-FB17-8DCC-F2AFBB5A5963}"/>
                </a:ext>
              </a:extLst>
            </p:cNvPr>
            <p:cNvSpPr/>
            <p:nvPr/>
          </p:nvSpPr>
          <p:spPr>
            <a:xfrm>
              <a:off x="2233517" y="689355"/>
              <a:ext cx="187070" cy="207835"/>
            </a:xfrm>
            <a:custGeom>
              <a:avLst/>
              <a:gdLst>
                <a:gd name="connsiteX0" fmla="*/ 74009 w 187070"/>
                <a:gd name="connsiteY0" fmla="*/ 0 h 207835"/>
                <a:gd name="connsiteX1" fmla="*/ 113062 w 187070"/>
                <a:gd name="connsiteY1" fmla="*/ 0 h 207835"/>
                <a:gd name="connsiteX2" fmla="*/ 187071 w 187070"/>
                <a:gd name="connsiteY2" fmla="*/ 207836 h 207835"/>
                <a:gd name="connsiteX3" fmla="*/ 146685 w 187070"/>
                <a:gd name="connsiteY3" fmla="*/ 207836 h 207835"/>
                <a:gd name="connsiteX4" fmla="*/ 133826 w 187070"/>
                <a:gd name="connsiteY4" fmla="*/ 170783 h 207835"/>
                <a:gd name="connsiteX5" fmla="*/ 53245 w 187070"/>
                <a:gd name="connsiteY5" fmla="*/ 170783 h 207835"/>
                <a:gd name="connsiteX6" fmla="*/ 40386 w 187070"/>
                <a:gd name="connsiteY6" fmla="*/ 207836 h 207835"/>
                <a:gd name="connsiteX7" fmla="*/ 0 w 187070"/>
                <a:gd name="connsiteY7" fmla="*/ 207836 h 207835"/>
                <a:gd name="connsiteX8" fmla="*/ 74009 w 187070"/>
                <a:gd name="connsiteY8" fmla="*/ 0 h 207835"/>
                <a:gd name="connsiteX9" fmla="*/ 66294 w 187070"/>
                <a:gd name="connsiteY9" fmla="*/ 133826 h 207835"/>
                <a:gd name="connsiteX10" fmla="*/ 120967 w 187070"/>
                <a:gd name="connsiteY10" fmla="*/ 133826 h 207835"/>
                <a:gd name="connsiteX11" fmla="*/ 93631 w 187070"/>
                <a:gd name="connsiteY11" fmla="*/ 54959 h 207835"/>
                <a:gd name="connsiteX12" fmla="*/ 66294 w 187070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0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7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997FDB51-9E4E-1373-8748-61D9542A99FA}"/>
                </a:ext>
              </a:extLst>
            </p:cNvPr>
            <p:cNvSpPr/>
            <p:nvPr/>
          </p:nvSpPr>
          <p:spPr>
            <a:xfrm>
              <a:off x="2436780" y="689355"/>
              <a:ext cx="203739" cy="207930"/>
            </a:xfrm>
            <a:custGeom>
              <a:avLst/>
              <a:gdLst>
                <a:gd name="connsiteX0" fmla="*/ 0 w 203739"/>
                <a:gd name="connsiteY0" fmla="*/ 0 h 207930"/>
                <a:gd name="connsiteX1" fmla="*/ 38481 w 203739"/>
                <a:gd name="connsiteY1" fmla="*/ 0 h 207930"/>
                <a:gd name="connsiteX2" fmla="*/ 101441 w 203739"/>
                <a:gd name="connsiteY2" fmla="*/ 87439 h 207930"/>
                <a:gd name="connsiteX3" fmla="*/ 166973 w 203739"/>
                <a:gd name="connsiteY3" fmla="*/ 0 h 207930"/>
                <a:gd name="connsiteX4" fmla="*/ 203740 w 203739"/>
                <a:gd name="connsiteY4" fmla="*/ 0 h 207930"/>
                <a:gd name="connsiteX5" fmla="*/ 203740 w 203739"/>
                <a:gd name="connsiteY5" fmla="*/ 207836 h 207930"/>
                <a:gd name="connsiteX6" fmla="*/ 164973 w 203739"/>
                <a:gd name="connsiteY6" fmla="*/ 207836 h 207930"/>
                <a:gd name="connsiteX7" fmla="*/ 164973 w 203739"/>
                <a:gd name="connsiteY7" fmla="*/ 62103 h 207930"/>
                <a:gd name="connsiteX8" fmla="*/ 101155 w 203739"/>
                <a:gd name="connsiteY8" fmla="*/ 148114 h 207930"/>
                <a:gd name="connsiteX9" fmla="*/ 38767 w 203739"/>
                <a:gd name="connsiteY9" fmla="*/ 63532 h 207930"/>
                <a:gd name="connsiteX10" fmla="*/ 38767 w 203739"/>
                <a:gd name="connsiteY10" fmla="*/ 207931 h 207930"/>
                <a:gd name="connsiteX11" fmla="*/ 0 w 203739"/>
                <a:gd name="connsiteY11" fmla="*/ 207931 h 207930"/>
                <a:gd name="connsiteX12" fmla="*/ 0 w 203739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739" h="207930">
                  <a:moveTo>
                    <a:pt x="0" y="0"/>
                  </a:moveTo>
                  <a:lnTo>
                    <a:pt x="38481" y="0"/>
                  </a:lnTo>
                  <a:lnTo>
                    <a:pt x="101441" y="87439"/>
                  </a:lnTo>
                  <a:lnTo>
                    <a:pt x="166973" y="0"/>
                  </a:lnTo>
                  <a:lnTo>
                    <a:pt x="203740" y="0"/>
                  </a:lnTo>
                  <a:lnTo>
                    <a:pt x="203740" y="207836"/>
                  </a:lnTo>
                  <a:lnTo>
                    <a:pt x="164973" y="207836"/>
                  </a:lnTo>
                  <a:lnTo>
                    <a:pt x="164973" y="62103"/>
                  </a:lnTo>
                  <a:lnTo>
                    <a:pt x="101155" y="148114"/>
                  </a:lnTo>
                  <a:lnTo>
                    <a:pt x="38767" y="63532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23AABAC5-2AEF-132D-DD79-8B783368EE1B}"/>
                </a:ext>
              </a:extLst>
            </p:cNvPr>
            <p:cNvSpPr/>
            <p:nvPr/>
          </p:nvSpPr>
          <p:spPr>
            <a:xfrm>
              <a:off x="2652902" y="686497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3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7"/>
                    <a:pt x="62198" y="176593"/>
                    <a:pt x="80963" y="176593"/>
                  </a:cubicBezTo>
                  <a:cubicBezTo>
                    <a:pt x="101441" y="176593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4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3"/>
                    <a:pt x="152876" y="109061"/>
                    <a:pt x="152876" y="148971"/>
                  </a:cubicBezTo>
                  <a:cubicBezTo>
                    <a:pt x="152876" y="181737"/>
                    <a:pt x="126683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35D90E20-41F6-CEE1-533E-69E30BEFF7F9}"/>
                </a:ext>
              </a:extLst>
            </p:cNvPr>
            <p:cNvSpPr/>
            <p:nvPr/>
          </p:nvSpPr>
          <p:spPr>
            <a:xfrm>
              <a:off x="2824162" y="689355"/>
              <a:ext cx="149923" cy="210692"/>
            </a:xfrm>
            <a:custGeom>
              <a:avLst/>
              <a:gdLst>
                <a:gd name="connsiteX0" fmla="*/ 0 w 149923"/>
                <a:gd name="connsiteY0" fmla="*/ 136112 h 210692"/>
                <a:gd name="connsiteX1" fmla="*/ 0 w 149923"/>
                <a:gd name="connsiteY1" fmla="*/ 0 h 210692"/>
                <a:gd name="connsiteX2" fmla="*/ 38767 w 149923"/>
                <a:gd name="connsiteY2" fmla="*/ 0 h 210692"/>
                <a:gd name="connsiteX3" fmla="*/ 38767 w 149923"/>
                <a:gd name="connsiteY3" fmla="*/ 138398 h 210692"/>
                <a:gd name="connsiteX4" fmla="*/ 74676 w 149923"/>
                <a:gd name="connsiteY4" fmla="*/ 174879 h 210692"/>
                <a:gd name="connsiteX5" fmla="*/ 111157 w 149923"/>
                <a:gd name="connsiteY5" fmla="*/ 138398 h 210692"/>
                <a:gd name="connsiteX6" fmla="*/ 111157 w 149923"/>
                <a:gd name="connsiteY6" fmla="*/ 0 h 210692"/>
                <a:gd name="connsiteX7" fmla="*/ 149923 w 149923"/>
                <a:gd name="connsiteY7" fmla="*/ 0 h 210692"/>
                <a:gd name="connsiteX8" fmla="*/ 149923 w 149923"/>
                <a:gd name="connsiteY8" fmla="*/ 136112 h 210692"/>
                <a:gd name="connsiteX9" fmla="*/ 75057 w 149923"/>
                <a:gd name="connsiteY9" fmla="*/ 210693 h 210692"/>
                <a:gd name="connsiteX10" fmla="*/ 190 w 149923"/>
                <a:gd name="connsiteY10" fmla="*/ 136112 h 21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923" h="210692">
                  <a:moveTo>
                    <a:pt x="0" y="136112"/>
                  </a:moveTo>
                  <a:lnTo>
                    <a:pt x="0" y="0"/>
                  </a:lnTo>
                  <a:lnTo>
                    <a:pt x="38767" y="0"/>
                  </a:lnTo>
                  <a:lnTo>
                    <a:pt x="38767" y="138398"/>
                  </a:lnTo>
                  <a:cubicBezTo>
                    <a:pt x="38767" y="158877"/>
                    <a:pt x="54102" y="174879"/>
                    <a:pt x="74676" y="174879"/>
                  </a:cubicBezTo>
                  <a:cubicBezTo>
                    <a:pt x="95250" y="174879"/>
                    <a:pt x="111157" y="158972"/>
                    <a:pt x="111157" y="138398"/>
                  </a:cubicBezTo>
                  <a:lnTo>
                    <a:pt x="111157" y="0"/>
                  </a:lnTo>
                  <a:lnTo>
                    <a:pt x="149923" y="0"/>
                  </a:lnTo>
                  <a:lnTo>
                    <a:pt x="149923" y="136112"/>
                  </a:lnTo>
                  <a:cubicBezTo>
                    <a:pt x="149923" y="185071"/>
                    <a:pt x="118015" y="210693"/>
                    <a:pt x="75057" y="210693"/>
                  </a:cubicBezTo>
                  <a:cubicBezTo>
                    <a:pt x="32099" y="210693"/>
                    <a:pt x="190" y="185071"/>
                    <a:pt x="190" y="13611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35E571B4-0B21-C8F2-4DDF-95B7C12336DB}"/>
                </a:ext>
              </a:extLst>
            </p:cNvPr>
            <p:cNvSpPr/>
            <p:nvPr/>
          </p:nvSpPr>
          <p:spPr>
            <a:xfrm>
              <a:off x="2997517" y="689355"/>
              <a:ext cx="172593" cy="207835"/>
            </a:xfrm>
            <a:custGeom>
              <a:avLst/>
              <a:gdLst>
                <a:gd name="connsiteX0" fmla="*/ 0 w 172593"/>
                <a:gd name="connsiteY0" fmla="*/ 0 h 207835"/>
                <a:gd name="connsiteX1" fmla="*/ 43815 w 172593"/>
                <a:gd name="connsiteY1" fmla="*/ 0 h 207835"/>
                <a:gd name="connsiteX2" fmla="*/ 133826 w 172593"/>
                <a:gd name="connsiteY2" fmla="*/ 141542 h 207835"/>
                <a:gd name="connsiteX3" fmla="*/ 133826 w 172593"/>
                <a:gd name="connsiteY3" fmla="*/ 0 h 207835"/>
                <a:gd name="connsiteX4" fmla="*/ 172593 w 172593"/>
                <a:gd name="connsiteY4" fmla="*/ 0 h 207835"/>
                <a:gd name="connsiteX5" fmla="*/ 172593 w 172593"/>
                <a:gd name="connsiteY5" fmla="*/ 207836 h 207835"/>
                <a:gd name="connsiteX6" fmla="*/ 131350 w 172593"/>
                <a:gd name="connsiteY6" fmla="*/ 207836 h 207835"/>
                <a:gd name="connsiteX7" fmla="*/ 38862 w 172593"/>
                <a:gd name="connsiteY7" fmla="*/ 61817 h 207835"/>
                <a:gd name="connsiteX8" fmla="*/ 38862 w 172593"/>
                <a:gd name="connsiteY8" fmla="*/ 207836 h 207835"/>
                <a:gd name="connsiteX9" fmla="*/ 95 w 172593"/>
                <a:gd name="connsiteY9" fmla="*/ 207836 h 207835"/>
                <a:gd name="connsiteX10" fmla="*/ 95 w 172593"/>
                <a:gd name="connsiteY10" fmla="*/ 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2593" h="207835">
                  <a:moveTo>
                    <a:pt x="0" y="0"/>
                  </a:moveTo>
                  <a:lnTo>
                    <a:pt x="43815" y="0"/>
                  </a:lnTo>
                  <a:lnTo>
                    <a:pt x="133826" y="141542"/>
                  </a:lnTo>
                  <a:lnTo>
                    <a:pt x="133826" y="0"/>
                  </a:lnTo>
                  <a:lnTo>
                    <a:pt x="172593" y="0"/>
                  </a:lnTo>
                  <a:lnTo>
                    <a:pt x="172593" y="207836"/>
                  </a:lnTo>
                  <a:lnTo>
                    <a:pt x="131350" y="207836"/>
                  </a:lnTo>
                  <a:lnTo>
                    <a:pt x="38862" y="61817"/>
                  </a:lnTo>
                  <a:lnTo>
                    <a:pt x="38862" y="207836"/>
                  </a:lnTo>
                  <a:lnTo>
                    <a:pt x="95" y="207836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924BAD0B-AEC7-A38E-B5C8-51BF9FEDE886}"/>
                </a:ext>
              </a:extLst>
            </p:cNvPr>
            <p:cNvSpPr/>
            <p:nvPr/>
          </p:nvSpPr>
          <p:spPr>
            <a:xfrm>
              <a:off x="3188398" y="686593"/>
              <a:ext cx="209550" cy="213360"/>
            </a:xfrm>
            <a:custGeom>
              <a:avLst/>
              <a:gdLst>
                <a:gd name="connsiteX0" fmla="*/ 0 w 209550"/>
                <a:gd name="connsiteY0" fmla="*/ 106775 h 213360"/>
                <a:gd name="connsiteX1" fmla="*/ 106204 w 209550"/>
                <a:gd name="connsiteY1" fmla="*/ 0 h 213360"/>
                <a:gd name="connsiteX2" fmla="*/ 200692 w 209550"/>
                <a:gd name="connsiteY2" fmla="*/ 53245 h 213360"/>
                <a:gd name="connsiteX3" fmla="*/ 166497 w 209550"/>
                <a:gd name="connsiteY3" fmla="*/ 73724 h 213360"/>
                <a:gd name="connsiteX4" fmla="*/ 106394 w 209550"/>
                <a:gd name="connsiteY4" fmla="*/ 37529 h 213360"/>
                <a:gd name="connsiteX5" fmla="*/ 38386 w 209550"/>
                <a:gd name="connsiteY5" fmla="*/ 106680 h 213360"/>
                <a:gd name="connsiteX6" fmla="*/ 107823 w 209550"/>
                <a:gd name="connsiteY6" fmla="*/ 175831 h 213360"/>
                <a:gd name="connsiteX7" fmla="*/ 167926 w 209550"/>
                <a:gd name="connsiteY7" fmla="*/ 130874 h 213360"/>
                <a:gd name="connsiteX8" fmla="*/ 101632 w 209550"/>
                <a:gd name="connsiteY8" fmla="*/ 130874 h 213360"/>
                <a:gd name="connsiteX9" fmla="*/ 101632 w 209550"/>
                <a:gd name="connsiteY9" fmla="*/ 93821 h 213360"/>
                <a:gd name="connsiteX10" fmla="*/ 209550 w 209550"/>
                <a:gd name="connsiteY10" fmla="*/ 93821 h 213360"/>
                <a:gd name="connsiteX11" fmla="*/ 209550 w 209550"/>
                <a:gd name="connsiteY11" fmla="*/ 109156 h 213360"/>
                <a:gd name="connsiteX12" fmla="*/ 107918 w 209550"/>
                <a:gd name="connsiteY12" fmla="*/ 213360 h 213360"/>
                <a:gd name="connsiteX13" fmla="*/ 0 w 209550"/>
                <a:gd name="connsiteY13" fmla="*/ 106585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50" h="213360">
                  <a:moveTo>
                    <a:pt x="0" y="106775"/>
                  </a:moveTo>
                  <a:cubicBezTo>
                    <a:pt x="0" y="47530"/>
                    <a:pt x="44672" y="0"/>
                    <a:pt x="106204" y="0"/>
                  </a:cubicBezTo>
                  <a:cubicBezTo>
                    <a:pt x="149161" y="0"/>
                    <a:pt x="183071" y="21907"/>
                    <a:pt x="200692" y="53245"/>
                  </a:cubicBezTo>
                  <a:lnTo>
                    <a:pt x="166497" y="73724"/>
                  </a:lnTo>
                  <a:cubicBezTo>
                    <a:pt x="153734" y="50102"/>
                    <a:pt x="133731" y="37529"/>
                    <a:pt x="106394" y="37529"/>
                  </a:cubicBezTo>
                  <a:cubicBezTo>
                    <a:pt x="67627" y="37529"/>
                    <a:pt x="38386" y="68866"/>
                    <a:pt x="38386" y="106680"/>
                  </a:cubicBezTo>
                  <a:cubicBezTo>
                    <a:pt x="38386" y="144494"/>
                    <a:pt x="67437" y="175831"/>
                    <a:pt x="107823" y="175831"/>
                  </a:cubicBezTo>
                  <a:cubicBezTo>
                    <a:pt x="138875" y="175831"/>
                    <a:pt x="160496" y="158210"/>
                    <a:pt x="167926" y="130874"/>
                  </a:cubicBezTo>
                  <a:lnTo>
                    <a:pt x="101632" y="130874"/>
                  </a:lnTo>
                  <a:lnTo>
                    <a:pt x="101632" y="93821"/>
                  </a:lnTo>
                  <a:lnTo>
                    <a:pt x="209550" y="93821"/>
                  </a:lnTo>
                  <a:lnTo>
                    <a:pt x="209550" y="109156"/>
                  </a:lnTo>
                  <a:cubicBezTo>
                    <a:pt x="209550" y="165259"/>
                    <a:pt x="170021" y="213360"/>
                    <a:pt x="107918" y="213360"/>
                  </a:cubicBezTo>
                  <a:cubicBezTo>
                    <a:pt x="45815" y="213360"/>
                    <a:pt x="0" y="164116"/>
                    <a:pt x="0" y="1065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417BA90E-BEB1-670D-EDA3-E4165292F8E1}"/>
                </a:ext>
              </a:extLst>
            </p:cNvPr>
            <p:cNvSpPr/>
            <p:nvPr/>
          </p:nvSpPr>
          <p:spPr>
            <a:xfrm>
              <a:off x="2051780" y="961389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4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6"/>
                    <a:pt x="62198" y="176594"/>
                    <a:pt x="80963" y="176594"/>
                  </a:cubicBezTo>
                  <a:cubicBezTo>
                    <a:pt x="101441" y="176594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3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4"/>
                    <a:pt x="152876" y="109061"/>
                    <a:pt x="152876" y="148971"/>
                  </a:cubicBezTo>
                  <a:cubicBezTo>
                    <a:pt x="152876" y="181737"/>
                    <a:pt x="126682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C5A7A646-4AC3-A09E-8291-B2CB68A23E48}"/>
                </a:ext>
              </a:extLst>
            </p:cNvPr>
            <p:cNvSpPr/>
            <p:nvPr/>
          </p:nvSpPr>
          <p:spPr>
            <a:xfrm>
              <a:off x="2243042" y="964342"/>
              <a:ext cx="282701" cy="207835"/>
            </a:xfrm>
            <a:custGeom>
              <a:avLst/>
              <a:gdLst>
                <a:gd name="connsiteX0" fmla="*/ 0 w 282701"/>
                <a:gd name="connsiteY0" fmla="*/ 0 h 207835"/>
                <a:gd name="connsiteX1" fmla="*/ 40386 w 282701"/>
                <a:gd name="connsiteY1" fmla="*/ 0 h 207835"/>
                <a:gd name="connsiteX2" fmla="*/ 79629 w 282701"/>
                <a:gd name="connsiteY2" fmla="*/ 145447 h 207835"/>
                <a:gd name="connsiteX3" fmla="*/ 123158 w 282701"/>
                <a:gd name="connsiteY3" fmla="*/ 0 h 207835"/>
                <a:gd name="connsiteX4" fmla="*/ 161353 w 282701"/>
                <a:gd name="connsiteY4" fmla="*/ 0 h 207835"/>
                <a:gd name="connsiteX5" fmla="*/ 204597 w 282701"/>
                <a:gd name="connsiteY5" fmla="*/ 144970 h 207835"/>
                <a:gd name="connsiteX6" fmla="*/ 243649 w 282701"/>
                <a:gd name="connsiteY6" fmla="*/ 0 h 207835"/>
                <a:gd name="connsiteX7" fmla="*/ 282702 w 282701"/>
                <a:gd name="connsiteY7" fmla="*/ 0 h 207835"/>
                <a:gd name="connsiteX8" fmla="*/ 224028 w 282701"/>
                <a:gd name="connsiteY8" fmla="*/ 207836 h 207835"/>
                <a:gd name="connsiteX9" fmla="*/ 185547 w 282701"/>
                <a:gd name="connsiteY9" fmla="*/ 207836 h 207835"/>
                <a:gd name="connsiteX10" fmla="*/ 142018 w 282701"/>
                <a:gd name="connsiteY10" fmla="*/ 61246 h 207835"/>
                <a:gd name="connsiteX11" fmla="*/ 98489 w 282701"/>
                <a:gd name="connsiteY11" fmla="*/ 207836 h 207835"/>
                <a:gd name="connsiteX12" fmla="*/ 59245 w 282701"/>
                <a:gd name="connsiteY12" fmla="*/ 207836 h 207835"/>
                <a:gd name="connsiteX13" fmla="*/ 0 w 282701"/>
                <a:gd name="connsiteY13" fmla="*/ 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701" h="207835">
                  <a:moveTo>
                    <a:pt x="0" y="0"/>
                  </a:moveTo>
                  <a:lnTo>
                    <a:pt x="40386" y="0"/>
                  </a:lnTo>
                  <a:lnTo>
                    <a:pt x="79629" y="145447"/>
                  </a:lnTo>
                  <a:lnTo>
                    <a:pt x="123158" y="0"/>
                  </a:lnTo>
                  <a:lnTo>
                    <a:pt x="161353" y="0"/>
                  </a:lnTo>
                  <a:lnTo>
                    <a:pt x="204597" y="144970"/>
                  </a:lnTo>
                  <a:lnTo>
                    <a:pt x="243649" y="0"/>
                  </a:lnTo>
                  <a:lnTo>
                    <a:pt x="282702" y="0"/>
                  </a:lnTo>
                  <a:lnTo>
                    <a:pt x="224028" y="207836"/>
                  </a:lnTo>
                  <a:lnTo>
                    <a:pt x="185547" y="207836"/>
                  </a:lnTo>
                  <a:lnTo>
                    <a:pt x="142018" y="61246"/>
                  </a:lnTo>
                  <a:lnTo>
                    <a:pt x="98489" y="207836"/>
                  </a:lnTo>
                  <a:lnTo>
                    <a:pt x="59245" y="2078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21ADEF8D-7F02-1FE5-D6F3-36344E6CF79F}"/>
                </a:ext>
              </a:extLst>
            </p:cNvPr>
            <p:cNvSpPr/>
            <p:nvPr/>
          </p:nvSpPr>
          <p:spPr>
            <a:xfrm>
              <a:off x="2034825" y="1239233"/>
              <a:ext cx="187071" cy="207835"/>
            </a:xfrm>
            <a:custGeom>
              <a:avLst/>
              <a:gdLst>
                <a:gd name="connsiteX0" fmla="*/ 74009 w 187071"/>
                <a:gd name="connsiteY0" fmla="*/ 0 h 207835"/>
                <a:gd name="connsiteX1" fmla="*/ 113062 w 187071"/>
                <a:gd name="connsiteY1" fmla="*/ 0 h 207835"/>
                <a:gd name="connsiteX2" fmla="*/ 187071 w 187071"/>
                <a:gd name="connsiteY2" fmla="*/ 207836 h 207835"/>
                <a:gd name="connsiteX3" fmla="*/ 146685 w 187071"/>
                <a:gd name="connsiteY3" fmla="*/ 207836 h 207835"/>
                <a:gd name="connsiteX4" fmla="*/ 133826 w 187071"/>
                <a:gd name="connsiteY4" fmla="*/ 170783 h 207835"/>
                <a:gd name="connsiteX5" fmla="*/ 53245 w 187071"/>
                <a:gd name="connsiteY5" fmla="*/ 170783 h 207835"/>
                <a:gd name="connsiteX6" fmla="*/ 40386 w 187071"/>
                <a:gd name="connsiteY6" fmla="*/ 207836 h 207835"/>
                <a:gd name="connsiteX7" fmla="*/ 0 w 187071"/>
                <a:gd name="connsiteY7" fmla="*/ 207836 h 207835"/>
                <a:gd name="connsiteX8" fmla="*/ 74009 w 187071"/>
                <a:gd name="connsiteY8" fmla="*/ 0 h 207835"/>
                <a:gd name="connsiteX9" fmla="*/ 66294 w 187071"/>
                <a:gd name="connsiteY9" fmla="*/ 133826 h 207835"/>
                <a:gd name="connsiteX10" fmla="*/ 120968 w 187071"/>
                <a:gd name="connsiteY10" fmla="*/ 133826 h 207835"/>
                <a:gd name="connsiteX11" fmla="*/ 93631 w 187071"/>
                <a:gd name="connsiteY11" fmla="*/ 54959 h 207835"/>
                <a:gd name="connsiteX12" fmla="*/ 66294 w 187071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1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8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5D5A9307-7ABD-93BE-E72C-0BD1DADF367D}"/>
                </a:ext>
              </a:extLst>
            </p:cNvPr>
            <p:cNvSpPr/>
            <p:nvPr/>
          </p:nvSpPr>
          <p:spPr>
            <a:xfrm>
              <a:off x="2233517" y="1236471"/>
              <a:ext cx="201072" cy="213359"/>
            </a:xfrm>
            <a:custGeom>
              <a:avLst/>
              <a:gdLst>
                <a:gd name="connsiteX0" fmla="*/ 0 w 201072"/>
                <a:gd name="connsiteY0" fmla="*/ 106775 h 213359"/>
                <a:gd name="connsiteX1" fmla="*/ 106775 w 201072"/>
                <a:gd name="connsiteY1" fmla="*/ 0 h 213359"/>
                <a:gd name="connsiteX2" fmla="*/ 197929 w 201072"/>
                <a:gd name="connsiteY2" fmla="*/ 51530 h 213359"/>
                <a:gd name="connsiteX3" fmla="*/ 164020 w 201072"/>
                <a:gd name="connsiteY3" fmla="*/ 73152 h 213359"/>
                <a:gd name="connsiteX4" fmla="*/ 106775 w 201072"/>
                <a:gd name="connsiteY4" fmla="*/ 38100 h 213359"/>
                <a:gd name="connsiteX5" fmla="*/ 38481 w 201072"/>
                <a:gd name="connsiteY5" fmla="*/ 106680 h 213359"/>
                <a:gd name="connsiteX6" fmla="*/ 105918 w 201072"/>
                <a:gd name="connsiteY6" fmla="*/ 174688 h 213359"/>
                <a:gd name="connsiteX7" fmla="*/ 165735 w 201072"/>
                <a:gd name="connsiteY7" fmla="*/ 135636 h 213359"/>
                <a:gd name="connsiteX8" fmla="*/ 201073 w 201072"/>
                <a:gd name="connsiteY8" fmla="*/ 154115 h 213359"/>
                <a:gd name="connsiteX9" fmla="*/ 106870 w 201072"/>
                <a:gd name="connsiteY9" fmla="*/ 213360 h 213359"/>
                <a:gd name="connsiteX10" fmla="*/ 95 w 201072"/>
                <a:gd name="connsiteY10" fmla="*/ 106585 h 213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072" h="213359">
                  <a:moveTo>
                    <a:pt x="0" y="106775"/>
                  </a:moveTo>
                  <a:cubicBezTo>
                    <a:pt x="0" y="44672"/>
                    <a:pt x="46672" y="0"/>
                    <a:pt x="106775" y="0"/>
                  </a:cubicBezTo>
                  <a:cubicBezTo>
                    <a:pt x="145828" y="0"/>
                    <a:pt x="179641" y="20479"/>
                    <a:pt x="197929" y="51530"/>
                  </a:cubicBezTo>
                  <a:lnTo>
                    <a:pt x="164020" y="73152"/>
                  </a:lnTo>
                  <a:cubicBezTo>
                    <a:pt x="152019" y="51530"/>
                    <a:pt x="133540" y="38100"/>
                    <a:pt x="106775" y="38100"/>
                  </a:cubicBezTo>
                  <a:cubicBezTo>
                    <a:pt x="67532" y="38100"/>
                    <a:pt x="38481" y="68008"/>
                    <a:pt x="38481" y="106680"/>
                  </a:cubicBezTo>
                  <a:cubicBezTo>
                    <a:pt x="38481" y="145351"/>
                    <a:pt x="67246" y="174688"/>
                    <a:pt x="105918" y="174688"/>
                  </a:cubicBezTo>
                  <a:cubicBezTo>
                    <a:pt x="134684" y="174688"/>
                    <a:pt x="154876" y="158210"/>
                    <a:pt x="165735" y="135636"/>
                  </a:cubicBezTo>
                  <a:lnTo>
                    <a:pt x="201073" y="154115"/>
                  </a:lnTo>
                  <a:cubicBezTo>
                    <a:pt x="182880" y="189452"/>
                    <a:pt x="148114" y="213360"/>
                    <a:pt x="106870" y="213360"/>
                  </a:cubicBezTo>
                  <a:cubicBezTo>
                    <a:pt x="42767" y="213360"/>
                    <a:pt x="95" y="165830"/>
                    <a:pt x="95" y="1065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B2B6CCFB-27A4-C67A-86E5-BBF667F8EA20}"/>
                </a:ext>
              </a:extLst>
            </p:cNvPr>
            <p:cNvSpPr/>
            <p:nvPr/>
          </p:nvSpPr>
          <p:spPr>
            <a:xfrm>
              <a:off x="2441638" y="1239233"/>
              <a:ext cx="187071" cy="207835"/>
            </a:xfrm>
            <a:custGeom>
              <a:avLst/>
              <a:gdLst>
                <a:gd name="connsiteX0" fmla="*/ 74009 w 187071"/>
                <a:gd name="connsiteY0" fmla="*/ 0 h 207835"/>
                <a:gd name="connsiteX1" fmla="*/ 113062 w 187071"/>
                <a:gd name="connsiteY1" fmla="*/ 0 h 207835"/>
                <a:gd name="connsiteX2" fmla="*/ 187071 w 187071"/>
                <a:gd name="connsiteY2" fmla="*/ 207836 h 207835"/>
                <a:gd name="connsiteX3" fmla="*/ 146685 w 187071"/>
                <a:gd name="connsiteY3" fmla="*/ 207836 h 207835"/>
                <a:gd name="connsiteX4" fmla="*/ 133826 w 187071"/>
                <a:gd name="connsiteY4" fmla="*/ 170783 h 207835"/>
                <a:gd name="connsiteX5" fmla="*/ 53245 w 187071"/>
                <a:gd name="connsiteY5" fmla="*/ 170783 h 207835"/>
                <a:gd name="connsiteX6" fmla="*/ 40386 w 187071"/>
                <a:gd name="connsiteY6" fmla="*/ 207836 h 207835"/>
                <a:gd name="connsiteX7" fmla="*/ 0 w 187071"/>
                <a:gd name="connsiteY7" fmla="*/ 207836 h 207835"/>
                <a:gd name="connsiteX8" fmla="*/ 74009 w 187071"/>
                <a:gd name="connsiteY8" fmla="*/ 0 h 207835"/>
                <a:gd name="connsiteX9" fmla="*/ 66294 w 187071"/>
                <a:gd name="connsiteY9" fmla="*/ 133826 h 207835"/>
                <a:gd name="connsiteX10" fmla="*/ 120968 w 187071"/>
                <a:gd name="connsiteY10" fmla="*/ 133826 h 207835"/>
                <a:gd name="connsiteX11" fmla="*/ 93631 w 187071"/>
                <a:gd name="connsiteY11" fmla="*/ 54959 h 207835"/>
                <a:gd name="connsiteX12" fmla="*/ 66294 w 187071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1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8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6137B442-F5E7-AB8D-AA97-58201F592360}"/>
                </a:ext>
              </a:extLst>
            </p:cNvPr>
            <p:cNvSpPr/>
            <p:nvPr/>
          </p:nvSpPr>
          <p:spPr>
            <a:xfrm>
              <a:off x="2644997" y="1239233"/>
              <a:ext cx="166592" cy="207835"/>
            </a:xfrm>
            <a:custGeom>
              <a:avLst/>
              <a:gdLst>
                <a:gd name="connsiteX0" fmla="*/ 0 w 166592"/>
                <a:gd name="connsiteY0" fmla="*/ 0 h 207835"/>
                <a:gd name="connsiteX1" fmla="*/ 56674 w 166592"/>
                <a:gd name="connsiteY1" fmla="*/ 0 h 207835"/>
                <a:gd name="connsiteX2" fmla="*/ 166592 w 166592"/>
                <a:gd name="connsiteY2" fmla="*/ 103918 h 207835"/>
                <a:gd name="connsiteX3" fmla="*/ 58388 w 166592"/>
                <a:gd name="connsiteY3" fmla="*/ 207836 h 207835"/>
                <a:gd name="connsiteX4" fmla="*/ 0 w 166592"/>
                <a:gd name="connsiteY4" fmla="*/ 207836 h 207835"/>
                <a:gd name="connsiteX5" fmla="*/ 0 w 166592"/>
                <a:gd name="connsiteY5" fmla="*/ 0 h 207835"/>
                <a:gd name="connsiteX6" fmla="*/ 38767 w 166592"/>
                <a:gd name="connsiteY6" fmla="*/ 35909 h 207835"/>
                <a:gd name="connsiteX7" fmla="*/ 38767 w 166592"/>
                <a:gd name="connsiteY7" fmla="*/ 172022 h 207835"/>
                <a:gd name="connsiteX8" fmla="*/ 53816 w 166592"/>
                <a:gd name="connsiteY8" fmla="*/ 172022 h 207835"/>
                <a:gd name="connsiteX9" fmla="*/ 127825 w 166592"/>
                <a:gd name="connsiteY9" fmla="*/ 104013 h 207835"/>
                <a:gd name="connsiteX10" fmla="*/ 52102 w 166592"/>
                <a:gd name="connsiteY10" fmla="*/ 36005 h 207835"/>
                <a:gd name="connsiteX11" fmla="*/ 38767 w 166592"/>
                <a:gd name="connsiteY11" fmla="*/ 36005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6592" h="207835">
                  <a:moveTo>
                    <a:pt x="0" y="0"/>
                  </a:moveTo>
                  <a:lnTo>
                    <a:pt x="56674" y="0"/>
                  </a:lnTo>
                  <a:cubicBezTo>
                    <a:pt x="126682" y="0"/>
                    <a:pt x="166592" y="44958"/>
                    <a:pt x="166592" y="103918"/>
                  </a:cubicBezTo>
                  <a:cubicBezTo>
                    <a:pt x="166592" y="162878"/>
                    <a:pt x="121634" y="207836"/>
                    <a:pt x="58388" y="207836"/>
                  </a:cubicBezTo>
                  <a:lnTo>
                    <a:pt x="0" y="207836"/>
                  </a:lnTo>
                  <a:lnTo>
                    <a:pt x="0" y="0"/>
                  </a:lnTo>
                  <a:close/>
                  <a:moveTo>
                    <a:pt x="38767" y="35909"/>
                  </a:moveTo>
                  <a:lnTo>
                    <a:pt x="38767" y="172022"/>
                  </a:lnTo>
                  <a:lnTo>
                    <a:pt x="53816" y="172022"/>
                  </a:lnTo>
                  <a:cubicBezTo>
                    <a:pt x="99060" y="172022"/>
                    <a:pt x="127825" y="142685"/>
                    <a:pt x="127825" y="104013"/>
                  </a:cubicBezTo>
                  <a:cubicBezTo>
                    <a:pt x="127825" y="65342"/>
                    <a:pt x="103346" y="36005"/>
                    <a:pt x="52102" y="36005"/>
                  </a:cubicBezTo>
                  <a:lnTo>
                    <a:pt x="38767" y="360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959C764E-AC9F-6137-42B5-074CB64954C2}"/>
                </a:ext>
              </a:extLst>
            </p:cNvPr>
            <p:cNvSpPr/>
            <p:nvPr/>
          </p:nvSpPr>
          <p:spPr>
            <a:xfrm>
              <a:off x="2829496" y="1239233"/>
              <a:ext cx="123253" cy="207930"/>
            </a:xfrm>
            <a:custGeom>
              <a:avLst/>
              <a:gdLst>
                <a:gd name="connsiteX0" fmla="*/ 0 w 123253"/>
                <a:gd name="connsiteY0" fmla="*/ 0 h 207930"/>
                <a:gd name="connsiteX1" fmla="*/ 123254 w 123253"/>
                <a:gd name="connsiteY1" fmla="*/ 0 h 207930"/>
                <a:gd name="connsiteX2" fmla="*/ 123254 w 123253"/>
                <a:gd name="connsiteY2" fmla="*/ 37052 h 207930"/>
                <a:gd name="connsiteX3" fmla="*/ 38672 w 123253"/>
                <a:gd name="connsiteY3" fmla="*/ 37052 h 207930"/>
                <a:gd name="connsiteX4" fmla="*/ 38672 w 123253"/>
                <a:gd name="connsiteY4" fmla="*/ 84868 h 207930"/>
                <a:gd name="connsiteX5" fmla="*/ 123254 w 123253"/>
                <a:gd name="connsiteY5" fmla="*/ 84868 h 207930"/>
                <a:gd name="connsiteX6" fmla="*/ 123254 w 123253"/>
                <a:gd name="connsiteY6" fmla="*/ 121920 h 207930"/>
                <a:gd name="connsiteX7" fmla="*/ 38672 w 123253"/>
                <a:gd name="connsiteY7" fmla="*/ 121920 h 207930"/>
                <a:gd name="connsiteX8" fmla="*/ 38672 w 123253"/>
                <a:gd name="connsiteY8" fmla="*/ 170879 h 207930"/>
                <a:gd name="connsiteX9" fmla="*/ 123254 w 123253"/>
                <a:gd name="connsiteY9" fmla="*/ 170879 h 207930"/>
                <a:gd name="connsiteX10" fmla="*/ 123254 w 123253"/>
                <a:gd name="connsiteY10" fmla="*/ 207931 h 207930"/>
                <a:gd name="connsiteX11" fmla="*/ 0 w 123253"/>
                <a:gd name="connsiteY11" fmla="*/ 207931 h 207930"/>
                <a:gd name="connsiteX12" fmla="*/ 0 w 123253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3253" h="207930">
                  <a:moveTo>
                    <a:pt x="0" y="0"/>
                  </a:moveTo>
                  <a:lnTo>
                    <a:pt x="123254" y="0"/>
                  </a:lnTo>
                  <a:lnTo>
                    <a:pt x="123254" y="37052"/>
                  </a:lnTo>
                  <a:lnTo>
                    <a:pt x="38672" y="37052"/>
                  </a:lnTo>
                  <a:lnTo>
                    <a:pt x="38672" y="84868"/>
                  </a:lnTo>
                  <a:lnTo>
                    <a:pt x="123254" y="84868"/>
                  </a:lnTo>
                  <a:lnTo>
                    <a:pt x="123254" y="121920"/>
                  </a:lnTo>
                  <a:lnTo>
                    <a:pt x="38672" y="121920"/>
                  </a:lnTo>
                  <a:lnTo>
                    <a:pt x="38672" y="170879"/>
                  </a:lnTo>
                  <a:lnTo>
                    <a:pt x="123254" y="170879"/>
                  </a:lnTo>
                  <a:lnTo>
                    <a:pt x="123254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4E6179B6-893E-977C-0D8E-B20297E6E90F}"/>
                </a:ext>
              </a:extLst>
            </p:cNvPr>
            <p:cNvSpPr/>
            <p:nvPr/>
          </p:nvSpPr>
          <p:spPr>
            <a:xfrm>
              <a:off x="2974371" y="1239233"/>
              <a:ext cx="203739" cy="207930"/>
            </a:xfrm>
            <a:custGeom>
              <a:avLst/>
              <a:gdLst>
                <a:gd name="connsiteX0" fmla="*/ 95 w 203739"/>
                <a:gd name="connsiteY0" fmla="*/ 0 h 207930"/>
                <a:gd name="connsiteX1" fmla="*/ 38576 w 203739"/>
                <a:gd name="connsiteY1" fmla="*/ 0 h 207930"/>
                <a:gd name="connsiteX2" fmla="*/ 101536 w 203739"/>
                <a:gd name="connsiteY2" fmla="*/ 87440 h 207930"/>
                <a:gd name="connsiteX3" fmla="*/ 166973 w 203739"/>
                <a:gd name="connsiteY3" fmla="*/ 0 h 207930"/>
                <a:gd name="connsiteX4" fmla="*/ 203740 w 203739"/>
                <a:gd name="connsiteY4" fmla="*/ 0 h 207930"/>
                <a:gd name="connsiteX5" fmla="*/ 203740 w 203739"/>
                <a:gd name="connsiteY5" fmla="*/ 207836 h 207930"/>
                <a:gd name="connsiteX6" fmla="*/ 164973 w 203739"/>
                <a:gd name="connsiteY6" fmla="*/ 207836 h 207930"/>
                <a:gd name="connsiteX7" fmla="*/ 164973 w 203739"/>
                <a:gd name="connsiteY7" fmla="*/ 62103 h 207930"/>
                <a:gd name="connsiteX8" fmla="*/ 101156 w 203739"/>
                <a:gd name="connsiteY8" fmla="*/ 148114 h 207930"/>
                <a:gd name="connsiteX9" fmla="*/ 38767 w 203739"/>
                <a:gd name="connsiteY9" fmla="*/ 63532 h 207930"/>
                <a:gd name="connsiteX10" fmla="*/ 38767 w 203739"/>
                <a:gd name="connsiteY10" fmla="*/ 207931 h 207930"/>
                <a:gd name="connsiteX11" fmla="*/ 0 w 203739"/>
                <a:gd name="connsiteY11" fmla="*/ 207931 h 207930"/>
                <a:gd name="connsiteX12" fmla="*/ 0 w 203739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739" h="207930">
                  <a:moveTo>
                    <a:pt x="95" y="0"/>
                  </a:moveTo>
                  <a:lnTo>
                    <a:pt x="38576" y="0"/>
                  </a:lnTo>
                  <a:lnTo>
                    <a:pt x="101536" y="87440"/>
                  </a:lnTo>
                  <a:lnTo>
                    <a:pt x="166973" y="0"/>
                  </a:lnTo>
                  <a:lnTo>
                    <a:pt x="203740" y="0"/>
                  </a:lnTo>
                  <a:lnTo>
                    <a:pt x="203740" y="207836"/>
                  </a:lnTo>
                  <a:lnTo>
                    <a:pt x="164973" y="207836"/>
                  </a:lnTo>
                  <a:lnTo>
                    <a:pt x="164973" y="62103"/>
                  </a:lnTo>
                  <a:lnTo>
                    <a:pt x="101156" y="148114"/>
                  </a:lnTo>
                  <a:lnTo>
                    <a:pt x="38767" y="63532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9204C688-91F3-C12D-A284-50D11E16BD12}"/>
                </a:ext>
              </a:extLst>
            </p:cNvPr>
            <p:cNvSpPr/>
            <p:nvPr/>
          </p:nvSpPr>
          <p:spPr>
            <a:xfrm>
              <a:off x="3193541" y="1239233"/>
              <a:ext cx="171545" cy="207835"/>
            </a:xfrm>
            <a:custGeom>
              <a:avLst/>
              <a:gdLst>
                <a:gd name="connsiteX0" fmla="*/ 66008 w 171545"/>
                <a:gd name="connsiteY0" fmla="*/ 109347 h 207835"/>
                <a:gd name="connsiteX1" fmla="*/ 0 w 171545"/>
                <a:gd name="connsiteY1" fmla="*/ 0 h 207835"/>
                <a:gd name="connsiteX2" fmla="*/ 42672 w 171545"/>
                <a:gd name="connsiteY2" fmla="*/ 0 h 207835"/>
                <a:gd name="connsiteX3" fmla="*/ 85630 w 171545"/>
                <a:gd name="connsiteY3" fmla="*/ 72009 h 207835"/>
                <a:gd name="connsiteX4" fmla="*/ 128873 w 171545"/>
                <a:gd name="connsiteY4" fmla="*/ 0 h 207835"/>
                <a:gd name="connsiteX5" fmla="*/ 171545 w 171545"/>
                <a:gd name="connsiteY5" fmla="*/ 0 h 207835"/>
                <a:gd name="connsiteX6" fmla="*/ 104680 w 171545"/>
                <a:gd name="connsiteY6" fmla="*/ 110204 h 207835"/>
                <a:gd name="connsiteX7" fmla="*/ 104680 w 171545"/>
                <a:gd name="connsiteY7" fmla="*/ 207836 h 207835"/>
                <a:gd name="connsiteX8" fmla="*/ 65913 w 171545"/>
                <a:gd name="connsiteY8" fmla="*/ 207836 h 207835"/>
                <a:gd name="connsiteX9" fmla="*/ 65913 w 171545"/>
                <a:gd name="connsiteY9" fmla="*/ 109347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545" h="207835">
                  <a:moveTo>
                    <a:pt x="66008" y="109347"/>
                  </a:moveTo>
                  <a:lnTo>
                    <a:pt x="0" y="0"/>
                  </a:lnTo>
                  <a:lnTo>
                    <a:pt x="42672" y="0"/>
                  </a:lnTo>
                  <a:lnTo>
                    <a:pt x="85630" y="72009"/>
                  </a:lnTo>
                  <a:lnTo>
                    <a:pt x="128873" y="0"/>
                  </a:lnTo>
                  <a:lnTo>
                    <a:pt x="171545" y="0"/>
                  </a:lnTo>
                  <a:lnTo>
                    <a:pt x="104680" y="110204"/>
                  </a:lnTo>
                  <a:lnTo>
                    <a:pt x="104680" y="207836"/>
                  </a:lnTo>
                  <a:lnTo>
                    <a:pt x="65913" y="207836"/>
                  </a:lnTo>
                  <a:lnTo>
                    <a:pt x="65913" y="10934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0E16F158-2E31-A3B1-0908-D779B3346078}"/>
                </a:ext>
              </a:extLst>
            </p:cNvPr>
            <p:cNvSpPr/>
            <p:nvPr/>
          </p:nvSpPr>
          <p:spPr>
            <a:xfrm>
              <a:off x="2069592" y="1514220"/>
              <a:ext cx="117633" cy="207930"/>
            </a:xfrm>
            <a:custGeom>
              <a:avLst/>
              <a:gdLst>
                <a:gd name="connsiteX0" fmla="*/ 0 w 117633"/>
                <a:gd name="connsiteY0" fmla="*/ 0 h 207930"/>
                <a:gd name="connsiteX1" fmla="*/ 117634 w 117633"/>
                <a:gd name="connsiteY1" fmla="*/ 0 h 207930"/>
                <a:gd name="connsiteX2" fmla="*/ 117634 w 117633"/>
                <a:gd name="connsiteY2" fmla="*/ 37052 h 207930"/>
                <a:gd name="connsiteX3" fmla="*/ 38767 w 117633"/>
                <a:gd name="connsiteY3" fmla="*/ 37052 h 207930"/>
                <a:gd name="connsiteX4" fmla="*/ 38767 w 117633"/>
                <a:gd name="connsiteY4" fmla="*/ 84868 h 207930"/>
                <a:gd name="connsiteX5" fmla="*/ 117634 w 117633"/>
                <a:gd name="connsiteY5" fmla="*/ 84868 h 207930"/>
                <a:gd name="connsiteX6" fmla="*/ 117634 w 117633"/>
                <a:gd name="connsiteY6" fmla="*/ 121920 h 207930"/>
                <a:gd name="connsiteX7" fmla="*/ 38767 w 117633"/>
                <a:gd name="connsiteY7" fmla="*/ 121920 h 207930"/>
                <a:gd name="connsiteX8" fmla="*/ 38767 w 117633"/>
                <a:gd name="connsiteY8" fmla="*/ 207931 h 207930"/>
                <a:gd name="connsiteX9" fmla="*/ 0 w 117633"/>
                <a:gd name="connsiteY9" fmla="*/ 207931 h 207930"/>
                <a:gd name="connsiteX10" fmla="*/ 0 w 117633"/>
                <a:gd name="connsiteY10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633" h="207930">
                  <a:moveTo>
                    <a:pt x="0" y="0"/>
                  </a:moveTo>
                  <a:lnTo>
                    <a:pt x="117634" y="0"/>
                  </a:lnTo>
                  <a:lnTo>
                    <a:pt x="117634" y="37052"/>
                  </a:lnTo>
                  <a:lnTo>
                    <a:pt x="38767" y="37052"/>
                  </a:lnTo>
                  <a:lnTo>
                    <a:pt x="38767" y="84868"/>
                  </a:lnTo>
                  <a:lnTo>
                    <a:pt x="117634" y="84868"/>
                  </a:lnTo>
                  <a:lnTo>
                    <a:pt x="117634" y="121920"/>
                  </a:lnTo>
                  <a:lnTo>
                    <a:pt x="38767" y="121920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68A2B3CA-024E-F106-6026-6A4FDAB2EB55}"/>
                </a:ext>
              </a:extLst>
            </p:cNvPr>
            <p:cNvSpPr/>
            <p:nvPr/>
          </p:nvSpPr>
          <p:spPr>
            <a:xfrm>
              <a:off x="2233517" y="1511362"/>
              <a:ext cx="212693" cy="213550"/>
            </a:xfrm>
            <a:custGeom>
              <a:avLst/>
              <a:gdLst>
                <a:gd name="connsiteX0" fmla="*/ 0 w 212693"/>
                <a:gd name="connsiteY0" fmla="*/ 106775 h 213550"/>
                <a:gd name="connsiteX1" fmla="*/ 106204 w 212693"/>
                <a:gd name="connsiteY1" fmla="*/ 0 h 213550"/>
                <a:gd name="connsiteX2" fmla="*/ 212693 w 212693"/>
                <a:gd name="connsiteY2" fmla="*/ 106775 h 213550"/>
                <a:gd name="connsiteX3" fmla="*/ 106204 w 212693"/>
                <a:gd name="connsiteY3" fmla="*/ 213550 h 213550"/>
                <a:gd name="connsiteX4" fmla="*/ 0 w 212693"/>
                <a:gd name="connsiteY4" fmla="*/ 106775 h 213550"/>
                <a:gd name="connsiteX5" fmla="*/ 174212 w 212693"/>
                <a:gd name="connsiteY5" fmla="*/ 106775 h 213550"/>
                <a:gd name="connsiteX6" fmla="*/ 106204 w 212693"/>
                <a:gd name="connsiteY6" fmla="*/ 38195 h 213550"/>
                <a:gd name="connsiteX7" fmla="*/ 38481 w 212693"/>
                <a:gd name="connsiteY7" fmla="*/ 106775 h 213550"/>
                <a:gd name="connsiteX8" fmla="*/ 106204 w 212693"/>
                <a:gd name="connsiteY8" fmla="*/ 175355 h 213550"/>
                <a:gd name="connsiteX9" fmla="*/ 174212 w 212693"/>
                <a:gd name="connsiteY9" fmla="*/ 106775 h 21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693" h="213550">
                  <a:moveTo>
                    <a:pt x="0" y="106775"/>
                  </a:moveTo>
                  <a:cubicBezTo>
                    <a:pt x="0" y="47816"/>
                    <a:pt x="47244" y="0"/>
                    <a:pt x="106204" y="0"/>
                  </a:cubicBezTo>
                  <a:cubicBezTo>
                    <a:pt x="165164" y="0"/>
                    <a:pt x="212693" y="47816"/>
                    <a:pt x="212693" y="106775"/>
                  </a:cubicBezTo>
                  <a:cubicBezTo>
                    <a:pt x="212693" y="165735"/>
                    <a:pt x="165449" y="213550"/>
                    <a:pt x="106204" y="213550"/>
                  </a:cubicBezTo>
                  <a:cubicBezTo>
                    <a:pt x="46958" y="213550"/>
                    <a:pt x="0" y="166021"/>
                    <a:pt x="0" y="106775"/>
                  </a:cubicBezTo>
                  <a:close/>
                  <a:moveTo>
                    <a:pt x="174212" y="106775"/>
                  </a:moveTo>
                  <a:cubicBezTo>
                    <a:pt x="174212" y="68866"/>
                    <a:pt x="144018" y="38195"/>
                    <a:pt x="106204" y="38195"/>
                  </a:cubicBezTo>
                  <a:cubicBezTo>
                    <a:pt x="68389" y="38195"/>
                    <a:pt x="38481" y="68961"/>
                    <a:pt x="38481" y="106775"/>
                  </a:cubicBezTo>
                  <a:cubicBezTo>
                    <a:pt x="38481" y="144590"/>
                    <a:pt x="68389" y="175355"/>
                    <a:pt x="106204" y="175355"/>
                  </a:cubicBezTo>
                  <a:cubicBezTo>
                    <a:pt x="144018" y="175355"/>
                    <a:pt x="174212" y="144590"/>
                    <a:pt x="174212" y="1067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DBFB25FC-20C4-976D-6231-828D674408E0}"/>
                </a:ext>
              </a:extLst>
            </p:cNvPr>
            <p:cNvSpPr/>
            <p:nvPr/>
          </p:nvSpPr>
          <p:spPr>
            <a:xfrm>
              <a:off x="2463927" y="1514220"/>
              <a:ext cx="150971" cy="207835"/>
            </a:xfrm>
            <a:custGeom>
              <a:avLst/>
              <a:gdLst>
                <a:gd name="connsiteX0" fmla="*/ 190 w 150971"/>
                <a:gd name="connsiteY0" fmla="*/ 207836 h 207835"/>
                <a:gd name="connsiteX1" fmla="*/ 190 w 150971"/>
                <a:gd name="connsiteY1" fmla="*/ 0 h 207835"/>
                <a:gd name="connsiteX2" fmla="*/ 66770 w 150971"/>
                <a:gd name="connsiteY2" fmla="*/ 0 h 207835"/>
                <a:gd name="connsiteX3" fmla="*/ 144494 w 150971"/>
                <a:gd name="connsiteY3" fmla="*/ 72295 h 207835"/>
                <a:gd name="connsiteX4" fmla="*/ 109442 w 150971"/>
                <a:gd name="connsiteY4" fmla="*/ 132969 h 207835"/>
                <a:gd name="connsiteX5" fmla="*/ 150971 w 150971"/>
                <a:gd name="connsiteY5" fmla="*/ 207836 h 207835"/>
                <a:gd name="connsiteX6" fmla="*/ 106871 w 150971"/>
                <a:gd name="connsiteY6" fmla="*/ 207836 h 207835"/>
                <a:gd name="connsiteX7" fmla="*/ 73533 w 150971"/>
                <a:gd name="connsiteY7" fmla="*/ 144304 h 207835"/>
                <a:gd name="connsiteX8" fmla="*/ 38767 w 150971"/>
                <a:gd name="connsiteY8" fmla="*/ 144304 h 207835"/>
                <a:gd name="connsiteX9" fmla="*/ 38767 w 150971"/>
                <a:gd name="connsiteY9" fmla="*/ 207836 h 207835"/>
                <a:gd name="connsiteX10" fmla="*/ 0 w 150971"/>
                <a:gd name="connsiteY10" fmla="*/ 207836 h 207835"/>
                <a:gd name="connsiteX11" fmla="*/ 63436 w 150971"/>
                <a:gd name="connsiteY11" fmla="*/ 108775 h 207835"/>
                <a:gd name="connsiteX12" fmla="*/ 105823 w 150971"/>
                <a:gd name="connsiteY12" fmla="*/ 70866 h 207835"/>
                <a:gd name="connsiteX13" fmla="*/ 63436 w 150971"/>
                <a:gd name="connsiteY13" fmla="*/ 36100 h 207835"/>
                <a:gd name="connsiteX14" fmla="*/ 38957 w 150971"/>
                <a:gd name="connsiteY14" fmla="*/ 36100 h 207835"/>
                <a:gd name="connsiteX15" fmla="*/ 38957 w 150971"/>
                <a:gd name="connsiteY15" fmla="*/ 108680 h 207835"/>
                <a:gd name="connsiteX16" fmla="*/ 63436 w 150971"/>
                <a:gd name="connsiteY16" fmla="*/ 10868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0971" h="207835">
                  <a:moveTo>
                    <a:pt x="190" y="207836"/>
                  </a:moveTo>
                  <a:lnTo>
                    <a:pt x="190" y="0"/>
                  </a:lnTo>
                  <a:lnTo>
                    <a:pt x="66770" y="0"/>
                  </a:lnTo>
                  <a:cubicBezTo>
                    <a:pt x="116015" y="0"/>
                    <a:pt x="144494" y="29337"/>
                    <a:pt x="144494" y="72295"/>
                  </a:cubicBezTo>
                  <a:cubicBezTo>
                    <a:pt x="144494" y="97346"/>
                    <a:pt x="131921" y="120682"/>
                    <a:pt x="109442" y="132969"/>
                  </a:cubicBezTo>
                  <a:lnTo>
                    <a:pt x="150971" y="207836"/>
                  </a:lnTo>
                  <a:lnTo>
                    <a:pt x="106871" y="207836"/>
                  </a:lnTo>
                  <a:lnTo>
                    <a:pt x="73533" y="144304"/>
                  </a:lnTo>
                  <a:lnTo>
                    <a:pt x="38767" y="144304"/>
                  </a:lnTo>
                  <a:lnTo>
                    <a:pt x="38767" y="207836"/>
                  </a:lnTo>
                  <a:lnTo>
                    <a:pt x="0" y="207836"/>
                  </a:lnTo>
                  <a:close/>
                  <a:moveTo>
                    <a:pt x="63436" y="108775"/>
                  </a:moveTo>
                  <a:cubicBezTo>
                    <a:pt x="95345" y="108775"/>
                    <a:pt x="105823" y="91440"/>
                    <a:pt x="105823" y="70866"/>
                  </a:cubicBezTo>
                  <a:cubicBezTo>
                    <a:pt x="105823" y="50292"/>
                    <a:pt x="93059" y="36100"/>
                    <a:pt x="63436" y="36100"/>
                  </a:cubicBezTo>
                  <a:lnTo>
                    <a:pt x="38957" y="36100"/>
                  </a:lnTo>
                  <a:lnTo>
                    <a:pt x="38957" y="108680"/>
                  </a:lnTo>
                  <a:lnTo>
                    <a:pt x="63436" y="10868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A43DEB9F-A50D-71A1-CF3C-2C6832909107}"/>
                </a:ext>
              </a:extLst>
            </p:cNvPr>
            <p:cNvSpPr/>
            <p:nvPr/>
          </p:nvSpPr>
          <p:spPr>
            <a:xfrm>
              <a:off x="2042445" y="1789112"/>
              <a:ext cx="171545" cy="207835"/>
            </a:xfrm>
            <a:custGeom>
              <a:avLst/>
              <a:gdLst>
                <a:gd name="connsiteX0" fmla="*/ 66104 w 171545"/>
                <a:gd name="connsiteY0" fmla="*/ 109347 h 207835"/>
                <a:gd name="connsiteX1" fmla="*/ 0 w 171545"/>
                <a:gd name="connsiteY1" fmla="*/ 0 h 207835"/>
                <a:gd name="connsiteX2" fmla="*/ 42672 w 171545"/>
                <a:gd name="connsiteY2" fmla="*/ 0 h 207835"/>
                <a:gd name="connsiteX3" fmla="*/ 85630 w 171545"/>
                <a:gd name="connsiteY3" fmla="*/ 72009 h 207835"/>
                <a:gd name="connsiteX4" fmla="*/ 128873 w 171545"/>
                <a:gd name="connsiteY4" fmla="*/ 0 h 207835"/>
                <a:gd name="connsiteX5" fmla="*/ 171545 w 171545"/>
                <a:gd name="connsiteY5" fmla="*/ 0 h 207835"/>
                <a:gd name="connsiteX6" fmla="*/ 104680 w 171545"/>
                <a:gd name="connsiteY6" fmla="*/ 110204 h 207835"/>
                <a:gd name="connsiteX7" fmla="*/ 104680 w 171545"/>
                <a:gd name="connsiteY7" fmla="*/ 207836 h 207835"/>
                <a:gd name="connsiteX8" fmla="*/ 66008 w 171545"/>
                <a:gd name="connsiteY8" fmla="*/ 207836 h 207835"/>
                <a:gd name="connsiteX9" fmla="*/ 66008 w 171545"/>
                <a:gd name="connsiteY9" fmla="*/ 109347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545" h="207835">
                  <a:moveTo>
                    <a:pt x="66104" y="109347"/>
                  </a:moveTo>
                  <a:lnTo>
                    <a:pt x="0" y="0"/>
                  </a:lnTo>
                  <a:lnTo>
                    <a:pt x="42672" y="0"/>
                  </a:lnTo>
                  <a:lnTo>
                    <a:pt x="85630" y="72009"/>
                  </a:lnTo>
                  <a:lnTo>
                    <a:pt x="128873" y="0"/>
                  </a:lnTo>
                  <a:lnTo>
                    <a:pt x="171545" y="0"/>
                  </a:lnTo>
                  <a:lnTo>
                    <a:pt x="104680" y="110204"/>
                  </a:lnTo>
                  <a:lnTo>
                    <a:pt x="104680" y="207836"/>
                  </a:lnTo>
                  <a:lnTo>
                    <a:pt x="66008" y="207836"/>
                  </a:lnTo>
                  <a:lnTo>
                    <a:pt x="66008" y="109347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1C2C7206-80DF-9CB8-BD94-66ECBE643BFA}"/>
                </a:ext>
              </a:extLst>
            </p:cNvPr>
            <p:cNvSpPr/>
            <p:nvPr/>
          </p:nvSpPr>
          <p:spPr>
            <a:xfrm>
              <a:off x="2233517" y="1786349"/>
              <a:ext cx="212693" cy="213550"/>
            </a:xfrm>
            <a:custGeom>
              <a:avLst/>
              <a:gdLst>
                <a:gd name="connsiteX0" fmla="*/ 0 w 212693"/>
                <a:gd name="connsiteY0" fmla="*/ 106775 h 213550"/>
                <a:gd name="connsiteX1" fmla="*/ 106204 w 212693"/>
                <a:gd name="connsiteY1" fmla="*/ 0 h 213550"/>
                <a:gd name="connsiteX2" fmla="*/ 212693 w 212693"/>
                <a:gd name="connsiteY2" fmla="*/ 106775 h 213550"/>
                <a:gd name="connsiteX3" fmla="*/ 106204 w 212693"/>
                <a:gd name="connsiteY3" fmla="*/ 213550 h 213550"/>
                <a:gd name="connsiteX4" fmla="*/ 0 w 212693"/>
                <a:gd name="connsiteY4" fmla="*/ 106775 h 213550"/>
                <a:gd name="connsiteX5" fmla="*/ 174212 w 212693"/>
                <a:gd name="connsiteY5" fmla="*/ 106775 h 213550"/>
                <a:gd name="connsiteX6" fmla="*/ 106204 w 212693"/>
                <a:gd name="connsiteY6" fmla="*/ 38195 h 213550"/>
                <a:gd name="connsiteX7" fmla="*/ 38481 w 212693"/>
                <a:gd name="connsiteY7" fmla="*/ 106775 h 213550"/>
                <a:gd name="connsiteX8" fmla="*/ 106204 w 212693"/>
                <a:gd name="connsiteY8" fmla="*/ 175355 h 213550"/>
                <a:gd name="connsiteX9" fmla="*/ 174212 w 212693"/>
                <a:gd name="connsiteY9" fmla="*/ 106775 h 21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693" h="213550">
                  <a:moveTo>
                    <a:pt x="0" y="106775"/>
                  </a:moveTo>
                  <a:cubicBezTo>
                    <a:pt x="0" y="47815"/>
                    <a:pt x="47244" y="0"/>
                    <a:pt x="106204" y="0"/>
                  </a:cubicBezTo>
                  <a:cubicBezTo>
                    <a:pt x="165164" y="0"/>
                    <a:pt x="212693" y="47815"/>
                    <a:pt x="212693" y="106775"/>
                  </a:cubicBezTo>
                  <a:cubicBezTo>
                    <a:pt x="212693" y="165735"/>
                    <a:pt x="165449" y="213550"/>
                    <a:pt x="106204" y="213550"/>
                  </a:cubicBezTo>
                  <a:cubicBezTo>
                    <a:pt x="46958" y="213550"/>
                    <a:pt x="0" y="166021"/>
                    <a:pt x="0" y="106775"/>
                  </a:cubicBezTo>
                  <a:close/>
                  <a:moveTo>
                    <a:pt x="174212" y="106775"/>
                  </a:moveTo>
                  <a:cubicBezTo>
                    <a:pt x="174212" y="68866"/>
                    <a:pt x="144018" y="38195"/>
                    <a:pt x="106204" y="38195"/>
                  </a:cubicBezTo>
                  <a:cubicBezTo>
                    <a:pt x="68389" y="38195"/>
                    <a:pt x="38481" y="68961"/>
                    <a:pt x="38481" y="106775"/>
                  </a:cubicBezTo>
                  <a:cubicBezTo>
                    <a:pt x="38481" y="144589"/>
                    <a:pt x="68389" y="175355"/>
                    <a:pt x="106204" y="175355"/>
                  </a:cubicBezTo>
                  <a:cubicBezTo>
                    <a:pt x="144018" y="175355"/>
                    <a:pt x="174212" y="144589"/>
                    <a:pt x="174212" y="1067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C6BB570E-CF3D-0A28-BDD0-55AA23FBD169}"/>
                </a:ext>
              </a:extLst>
            </p:cNvPr>
            <p:cNvSpPr/>
            <p:nvPr/>
          </p:nvSpPr>
          <p:spPr>
            <a:xfrm>
              <a:off x="2463831" y="1789112"/>
              <a:ext cx="149923" cy="210692"/>
            </a:xfrm>
            <a:custGeom>
              <a:avLst/>
              <a:gdLst>
                <a:gd name="connsiteX0" fmla="*/ 0 w 149923"/>
                <a:gd name="connsiteY0" fmla="*/ 136112 h 210692"/>
                <a:gd name="connsiteX1" fmla="*/ 0 w 149923"/>
                <a:gd name="connsiteY1" fmla="*/ 0 h 210692"/>
                <a:gd name="connsiteX2" fmla="*/ 38767 w 149923"/>
                <a:gd name="connsiteY2" fmla="*/ 0 h 210692"/>
                <a:gd name="connsiteX3" fmla="*/ 38767 w 149923"/>
                <a:gd name="connsiteY3" fmla="*/ 138398 h 210692"/>
                <a:gd name="connsiteX4" fmla="*/ 74676 w 149923"/>
                <a:gd name="connsiteY4" fmla="*/ 174879 h 210692"/>
                <a:gd name="connsiteX5" fmla="*/ 111157 w 149923"/>
                <a:gd name="connsiteY5" fmla="*/ 138398 h 210692"/>
                <a:gd name="connsiteX6" fmla="*/ 111157 w 149923"/>
                <a:gd name="connsiteY6" fmla="*/ 0 h 210692"/>
                <a:gd name="connsiteX7" fmla="*/ 149924 w 149923"/>
                <a:gd name="connsiteY7" fmla="*/ 0 h 210692"/>
                <a:gd name="connsiteX8" fmla="*/ 149924 w 149923"/>
                <a:gd name="connsiteY8" fmla="*/ 136112 h 210692"/>
                <a:gd name="connsiteX9" fmla="*/ 75057 w 149923"/>
                <a:gd name="connsiteY9" fmla="*/ 210693 h 210692"/>
                <a:gd name="connsiteX10" fmla="*/ 191 w 149923"/>
                <a:gd name="connsiteY10" fmla="*/ 136112 h 21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923" h="210692">
                  <a:moveTo>
                    <a:pt x="0" y="136112"/>
                  </a:moveTo>
                  <a:lnTo>
                    <a:pt x="0" y="0"/>
                  </a:lnTo>
                  <a:lnTo>
                    <a:pt x="38767" y="0"/>
                  </a:lnTo>
                  <a:lnTo>
                    <a:pt x="38767" y="138398"/>
                  </a:lnTo>
                  <a:cubicBezTo>
                    <a:pt x="38767" y="158877"/>
                    <a:pt x="54102" y="174879"/>
                    <a:pt x="74676" y="174879"/>
                  </a:cubicBezTo>
                  <a:cubicBezTo>
                    <a:pt x="95250" y="174879"/>
                    <a:pt x="111157" y="158972"/>
                    <a:pt x="111157" y="138398"/>
                  </a:cubicBezTo>
                  <a:lnTo>
                    <a:pt x="111157" y="0"/>
                  </a:lnTo>
                  <a:lnTo>
                    <a:pt x="149924" y="0"/>
                  </a:lnTo>
                  <a:lnTo>
                    <a:pt x="149924" y="136112"/>
                  </a:lnTo>
                  <a:cubicBezTo>
                    <a:pt x="149924" y="185071"/>
                    <a:pt x="118015" y="210693"/>
                    <a:pt x="75057" y="210693"/>
                  </a:cubicBezTo>
                  <a:cubicBezTo>
                    <a:pt x="32099" y="210693"/>
                    <a:pt x="191" y="185071"/>
                    <a:pt x="191" y="13611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CB71829E-C611-280B-C7E7-DA55253CD46D}"/>
                </a:ext>
              </a:extLst>
            </p:cNvPr>
            <p:cNvSpPr/>
            <p:nvPr/>
          </p:nvSpPr>
          <p:spPr>
            <a:xfrm>
              <a:off x="2632710" y="1789112"/>
              <a:ext cx="150018" cy="207930"/>
            </a:xfrm>
            <a:custGeom>
              <a:avLst/>
              <a:gdLst>
                <a:gd name="connsiteX0" fmla="*/ 55531 w 150018"/>
                <a:gd name="connsiteY0" fmla="*/ 37052 h 207930"/>
                <a:gd name="connsiteX1" fmla="*/ 0 w 150018"/>
                <a:gd name="connsiteY1" fmla="*/ 37052 h 207930"/>
                <a:gd name="connsiteX2" fmla="*/ 0 w 150018"/>
                <a:gd name="connsiteY2" fmla="*/ 0 h 207930"/>
                <a:gd name="connsiteX3" fmla="*/ 150019 w 150018"/>
                <a:gd name="connsiteY3" fmla="*/ 0 h 207930"/>
                <a:gd name="connsiteX4" fmla="*/ 150019 w 150018"/>
                <a:gd name="connsiteY4" fmla="*/ 37052 h 207930"/>
                <a:gd name="connsiteX5" fmla="*/ 94202 w 150018"/>
                <a:gd name="connsiteY5" fmla="*/ 37052 h 207930"/>
                <a:gd name="connsiteX6" fmla="*/ 94202 w 150018"/>
                <a:gd name="connsiteY6" fmla="*/ 207931 h 207930"/>
                <a:gd name="connsiteX7" fmla="*/ 55435 w 150018"/>
                <a:gd name="connsiteY7" fmla="*/ 207931 h 207930"/>
                <a:gd name="connsiteX8" fmla="*/ 55435 w 150018"/>
                <a:gd name="connsiteY8" fmla="*/ 37052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018" h="207930">
                  <a:moveTo>
                    <a:pt x="55531" y="37052"/>
                  </a:moveTo>
                  <a:lnTo>
                    <a:pt x="0" y="37052"/>
                  </a:lnTo>
                  <a:lnTo>
                    <a:pt x="0" y="0"/>
                  </a:lnTo>
                  <a:lnTo>
                    <a:pt x="150019" y="0"/>
                  </a:lnTo>
                  <a:lnTo>
                    <a:pt x="150019" y="37052"/>
                  </a:lnTo>
                  <a:lnTo>
                    <a:pt x="94202" y="37052"/>
                  </a:lnTo>
                  <a:lnTo>
                    <a:pt x="94202" y="207931"/>
                  </a:lnTo>
                  <a:lnTo>
                    <a:pt x="55435" y="207931"/>
                  </a:lnTo>
                  <a:lnTo>
                    <a:pt x="55435" y="3705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F7BF3EFC-3751-D9BA-5BAE-97A71E683A16}"/>
                </a:ext>
              </a:extLst>
            </p:cNvPr>
            <p:cNvSpPr/>
            <p:nvPr/>
          </p:nvSpPr>
          <p:spPr>
            <a:xfrm>
              <a:off x="2802159" y="1789207"/>
              <a:ext cx="157257" cy="207835"/>
            </a:xfrm>
            <a:custGeom>
              <a:avLst/>
              <a:gdLst>
                <a:gd name="connsiteX0" fmla="*/ 118491 w 157257"/>
                <a:gd name="connsiteY0" fmla="*/ 122111 h 207835"/>
                <a:gd name="connsiteX1" fmla="*/ 38767 w 157257"/>
                <a:gd name="connsiteY1" fmla="*/ 122111 h 207835"/>
                <a:gd name="connsiteX2" fmla="*/ 38767 w 157257"/>
                <a:gd name="connsiteY2" fmla="*/ 207836 h 207835"/>
                <a:gd name="connsiteX3" fmla="*/ 0 w 157257"/>
                <a:gd name="connsiteY3" fmla="*/ 207836 h 207835"/>
                <a:gd name="connsiteX4" fmla="*/ 0 w 157257"/>
                <a:gd name="connsiteY4" fmla="*/ 0 h 207835"/>
                <a:gd name="connsiteX5" fmla="*/ 38767 w 157257"/>
                <a:gd name="connsiteY5" fmla="*/ 0 h 207835"/>
                <a:gd name="connsiteX6" fmla="*/ 38767 w 157257"/>
                <a:gd name="connsiteY6" fmla="*/ 85154 h 207835"/>
                <a:gd name="connsiteX7" fmla="*/ 118491 w 157257"/>
                <a:gd name="connsiteY7" fmla="*/ 85154 h 207835"/>
                <a:gd name="connsiteX8" fmla="*/ 118491 w 157257"/>
                <a:gd name="connsiteY8" fmla="*/ 0 h 207835"/>
                <a:gd name="connsiteX9" fmla="*/ 157258 w 157257"/>
                <a:gd name="connsiteY9" fmla="*/ 0 h 207835"/>
                <a:gd name="connsiteX10" fmla="*/ 157258 w 157257"/>
                <a:gd name="connsiteY10" fmla="*/ 207836 h 207835"/>
                <a:gd name="connsiteX11" fmla="*/ 118491 w 157257"/>
                <a:gd name="connsiteY11" fmla="*/ 207836 h 207835"/>
                <a:gd name="connsiteX12" fmla="*/ 118491 w 157257"/>
                <a:gd name="connsiteY12" fmla="*/ 122111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7257" h="207835">
                  <a:moveTo>
                    <a:pt x="118491" y="122111"/>
                  </a:moveTo>
                  <a:lnTo>
                    <a:pt x="38767" y="122111"/>
                  </a:lnTo>
                  <a:lnTo>
                    <a:pt x="38767" y="207836"/>
                  </a:lnTo>
                  <a:lnTo>
                    <a:pt x="0" y="207836"/>
                  </a:lnTo>
                  <a:lnTo>
                    <a:pt x="0" y="0"/>
                  </a:lnTo>
                  <a:lnTo>
                    <a:pt x="38767" y="0"/>
                  </a:lnTo>
                  <a:lnTo>
                    <a:pt x="38767" y="85154"/>
                  </a:lnTo>
                  <a:lnTo>
                    <a:pt x="118491" y="85154"/>
                  </a:lnTo>
                  <a:lnTo>
                    <a:pt x="118491" y="0"/>
                  </a:lnTo>
                  <a:lnTo>
                    <a:pt x="157258" y="0"/>
                  </a:lnTo>
                  <a:lnTo>
                    <a:pt x="157258" y="207836"/>
                  </a:lnTo>
                  <a:lnTo>
                    <a:pt x="118491" y="207836"/>
                  </a:lnTo>
                  <a:lnTo>
                    <a:pt x="118491" y="12211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20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사용자 지정 레이아웃" preserve="1">
  <p:cSld name="8_사용자 지정 레이아웃"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5" y="0"/>
            <a:ext cx="3935759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376919" y="5534025"/>
            <a:ext cx="1242583" cy="5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3;p7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3AE61381-B965-E324-D667-283976FC95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69913" y="5235839"/>
            <a:ext cx="1913319" cy="1622162"/>
          </a:xfrm>
          <a:prstGeom prst="rect">
            <a:avLst/>
          </a:prstGeom>
        </p:spPr>
      </p:pic>
      <p:sp>
        <p:nvSpPr>
          <p:cNvPr id="4" name="Google Shape;110;p2">
            <a:extLst>
              <a:ext uri="{FF2B5EF4-FFF2-40B4-BE49-F238E27FC236}">
                <a16:creationId xmlns:a16="http://schemas.microsoft.com/office/drawing/2014/main" id="{9A407D7F-AB58-B873-7DAD-2C4EBB93FFD9}"/>
              </a:ext>
            </a:extLst>
          </p:cNvPr>
          <p:cNvSpPr/>
          <p:nvPr/>
        </p:nvSpPr>
        <p:spPr>
          <a:xfrm>
            <a:off x="1823525" y="873732"/>
            <a:ext cx="2352261" cy="112082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914377" latinLnBrk="0">
              <a:buClr>
                <a:srgbClr val="000000"/>
              </a:buClr>
              <a:defRPr/>
            </a:pPr>
            <a:endParaRPr sz="2400" b="1" kern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rgbClr val="538CD5"/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9A84E304-9671-9516-4217-69D66A6309D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881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사용자 지정 레이아웃" preserve="1">
  <p:cSld name="9_사용자 지정 레이아웃"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5" y="0"/>
            <a:ext cx="3935759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376919" y="5534025"/>
            <a:ext cx="1242583" cy="5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3;p7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3AE61381-B965-E324-D667-283976FC95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69913" y="5235839"/>
            <a:ext cx="1913319" cy="1622162"/>
          </a:xfrm>
          <a:prstGeom prst="rect">
            <a:avLst/>
          </a:prstGeom>
        </p:spPr>
      </p:pic>
      <p:sp>
        <p:nvSpPr>
          <p:cNvPr id="4" name="Google Shape;110;p2">
            <a:extLst>
              <a:ext uri="{FF2B5EF4-FFF2-40B4-BE49-F238E27FC236}">
                <a16:creationId xmlns:a16="http://schemas.microsoft.com/office/drawing/2014/main" id="{9A407D7F-AB58-B873-7DAD-2C4EBB93FFD9}"/>
              </a:ext>
            </a:extLst>
          </p:cNvPr>
          <p:cNvSpPr/>
          <p:nvPr/>
        </p:nvSpPr>
        <p:spPr>
          <a:xfrm>
            <a:off x="1823525" y="873732"/>
            <a:ext cx="2352261" cy="112082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914377" latinLnBrk="0">
              <a:buClr>
                <a:srgbClr val="000000"/>
              </a:buClr>
              <a:defRPr/>
            </a:pPr>
            <a:endParaRPr sz="2400" b="1" kern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rgbClr val="538CD5"/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9A84E304-9671-9516-4217-69D66A6309D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  <p:grpSp>
        <p:nvGrpSpPr>
          <p:cNvPr id="3" name="Google Shape;109;p2">
            <a:extLst>
              <a:ext uri="{FF2B5EF4-FFF2-40B4-BE49-F238E27FC236}">
                <a16:creationId xmlns:a16="http://schemas.microsoft.com/office/drawing/2014/main" id="{747E9308-2A34-8AEF-4D97-2F075A72E3C2}"/>
              </a:ext>
            </a:extLst>
          </p:cNvPr>
          <p:cNvGrpSpPr/>
          <p:nvPr userDrawn="1"/>
        </p:nvGrpSpPr>
        <p:grpSpPr>
          <a:xfrm>
            <a:off x="1823525" y="873732"/>
            <a:ext cx="10368475" cy="1120824"/>
            <a:chOff x="1367644" y="396259"/>
            <a:chExt cx="7776356" cy="944004"/>
          </a:xfrm>
        </p:grpSpPr>
        <p:sp>
          <p:nvSpPr>
            <p:cNvPr id="5" name="Google Shape;110;p2">
              <a:extLst>
                <a:ext uri="{FF2B5EF4-FFF2-40B4-BE49-F238E27FC236}">
                  <a16:creationId xmlns:a16="http://schemas.microsoft.com/office/drawing/2014/main" id="{7B6AB35E-5B36-E6BA-3E92-1C0E430A68B3}"/>
                </a:ext>
              </a:extLst>
            </p:cNvPr>
            <p:cNvSpPr/>
            <p:nvPr/>
          </p:nvSpPr>
          <p:spPr>
            <a:xfrm>
              <a:off x="1367644" y="396259"/>
              <a:ext cx="1764196" cy="9440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914377" latinLnBrk="0">
                <a:buClr>
                  <a:srgbClr val="000000"/>
                </a:buClr>
                <a:defRPr/>
              </a:pPr>
              <a:endParaRPr sz="2400" b="1" kern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538CD5"/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8" name="Google Shape;111;p2">
              <a:extLst>
                <a:ext uri="{FF2B5EF4-FFF2-40B4-BE49-F238E27FC236}">
                  <a16:creationId xmlns:a16="http://schemas.microsoft.com/office/drawing/2014/main" id="{1FA7BE0E-B8F3-CB83-F7CA-EA8372AA7ECB}"/>
                </a:ext>
              </a:extLst>
            </p:cNvPr>
            <p:cNvSpPr/>
            <p:nvPr/>
          </p:nvSpPr>
          <p:spPr>
            <a:xfrm>
              <a:off x="2951820" y="396259"/>
              <a:ext cx="6192180" cy="944004"/>
            </a:xfrm>
            <a:prstGeom prst="roundRect">
              <a:avLst>
                <a:gd name="adj" fmla="val 0"/>
              </a:avLst>
            </a:prstGeom>
            <a:solidFill>
              <a:srgbClr val="ACDEF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914377" latinLnBrk="0">
                <a:buClr>
                  <a:srgbClr val="000000"/>
                </a:buClr>
                <a:defRPr/>
              </a:pPr>
              <a:endParaRPr sz="2400" kern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FFFFFF"/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1617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1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9968344" y="4305302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2;p1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50587" y="298382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6A312AFB-CBF9-D7D4-172E-8A6F706DE61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936317" y="3899866"/>
            <a:ext cx="2927351" cy="2481885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08B9CAEE-45E8-68CD-46DF-D75668A0757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3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 preserve="1" userDrawn="1">
  <p:cSld name="2_제목 및 내용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48;p12">
            <a:extLst>
              <a:ext uri="{FF2B5EF4-FFF2-40B4-BE49-F238E27FC236}">
                <a16:creationId xmlns:a16="http://schemas.microsoft.com/office/drawing/2014/main" id="{4171C076-090B-5E4E-E621-109EB6E176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olidFill>
                <a:schemeClr val="lt1"/>
              </a:solidFill>
              <a:sym typeface="Arial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6BE6E971-2535-E570-D5C1-0D04A3806AFB}"/>
              </a:ext>
            </a:extLst>
          </p:cNvPr>
          <p:cNvSpPr/>
          <p:nvPr userDrawn="1"/>
        </p:nvSpPr>
        <p:spPr>
          <a:xfrm>
            <a:off x="585359" y="1481999"/>
            <a:ext cx="11606641" cy="5376001"/>
          </a:xfrm>
          <a:custGeom>
            <a:avLst/>
            <a:gdLst>
              <a:gd name="connsiteX0" fmla="*/ 11074400 w 11623040"/>
              <a:gd name="connsiteY0" fmla="*/ 0 h 5318760"/>
              <a:gd name="connsiteX1" fmla="*/ 11623040 w 11623040"/>
              <a:gd name="connsiteY1" fmla="*/ 467360 h 5318760"/>
              <a:gd name="connsiteX2" fmla="*/ 11623040 w 11623040"/>
              <a:gd name="connsiteY2" fmla="*/ 5318760 h 5318760"/>
              <a:gd name="connsiteX3" fmla="*/ 899160 w 11623040"/>
              <a:gd name="connsiteY3" fmla="*/ 5318760 h 5318760"/>
              <a:gd name="connsiteX4" fmla="*/ 0 w 11623040"/>
              <a:gd name="connsiteY4" fmla="*/ 4922520 h 5318760"/>
              <a:gd name="connsiteX5" fmla="*/ 11074400 w 11623040"/>
              <a:gd name="connsiteY5" fmla="*/ 0 h 5318760"/>
              <a:gd name="connsiteX0" fmla="*/ 10993618 w 11542258"/>
              <a:gd name="connsiteY0" fmla="*/ 0 h 5318760"/>
              <a:gd name="connsiteX1" fmla="*/ 11542258 w 11542258"/>
              <a:gd name="connsiteY1" fmla="*/ 467360 h 5318760"/>
              <a:gd name="connsiteX2" fmla="*/ 11542258 w 11542258"/>
              <a:gd name="connsiteY2" fmla="*/ 5318760 h 5318760"/>
              <a:gd name="connsiteX3" fmla="*/ 818378 w 11542258"/>
              <a:gd name="connsiteY3" fmla="*/ 5318760 h 5318760"/>
              <a:gd name="connsiteX4" fmla="*/ 0 w 11542258"/>
              <a:gd name="connsiteY4" fmla="*/ 4949158 h 5318760"/>
              <a:gd name="connsiteX5" fmla="*/ 10993618 w 11542258"/>
              <a:gd name="connsiteY5" fmla="*/ 0 h 5318760"/>
              <a:gd name="connsiteX0" fmla="*/ 11000350 w 11548990"/>
              <a:gd name="connsiteY0" fmla="*/ 0 h 5318760"/>
              <a:gd name="connsiteX1" fmla="*/ 11548990 w 11548990"/>
              <a:gd name="connsiteY1" fmla="*/ 467360 h 5318760"/>
              <a:gd name="connsiteX2" fmla="*/ 11548990 w 11548990"/>
              <a:gd name="connsiteY2" fmla="*/ 5318760 h 5318760"/>
              <a:gd name="connsiteX3" fmla="*/ 825110 w 11548990"/>
              <a:gd name="connsiteY3" fmla="*/ 5318760 h 5318760"/>
              <a:gd name="connsiteX4" fmla="*/ 0 w 11548990"/>
              <a:gd name="connsiteY4" fmla="*/ 4942499 h 5318760"/>
              <a:gd name="connsiteX5" fmla="*/ 11000350 w 11548990"/>
              <a:gd name="connsiteY5" fmla="*/ 0 h 5318760"/>
              <a:gd name="connsiteX0" fmla="*/ 10986886 w 11535526"/>
              <a:gd name="connsiteY0" fmla="*/ 0 h 5318760"/>
              <a:gd name="connsiteX1" fmla="*/ 11535526 w 11535526"/>
              <a:gd name="connsiteY1" fmla="*/ 467360 h 5318760"/>
              <a:gd name="connsiteX2" fmla="*/ 11535526 w 11535526"/>
              <a:gd name="connsiteY2" fmla="*/ 5318760 h 5318760"/>
              <a:gd name="connsiteX3" fmla="*/ 811646 w 11535526"/>
              <a:gd name="connsiteY3" fmla="*/ 5318760 h 5318760"/>
              <a:gd name="connsiteX4" fmla="*/ 0 w 11535526"/>
              <a:gd name="connsiteY4" fmla="*/ 4935839 h 5318760"/>
              <a:gd name="connsiteX5" fmla="*/ 10986886 w 11535526"/>
              <a:gd name="connsiteY5" fmla="*/ 0 h 5318760"/>
              <a:gd name="connsiteX0" fmla="*/ 10973422 w 11535526"/>
              <a:gd name="connsiteY0" fmla="*/ 0 h 5285463"/>
              <a:gd name="connsiteX1" fmla="*/ 11535526 w 11535526"/>
              <a:gd name="connsiteY1" fmla="*/ 434063 h 5285463"/>
              <a:gd name="connsiteX2" fmla="*/ 11535526 w 11535526"/>
              <a:gd name="connsiteY2" fmla="*/ 5285463 h 5285463"/>
              <a:gd name="connsiteX3" fmla="*/ 811646 w 11535526"/>
              <a:gd name="connsiteY3" fmla="*/ 5285463 h 5285463"/>
              <a:gd name="connsiteX4" fmla="*/ 0 w 11535526"/>
              <a:gd name="connsiteY4" fmla="*/ 4902542 h 5285463"/>
              <a:gd name="connsiteX5" fmla="*/ 10973422 w 11535526"/>
              <a:gd name="connsiteY5" fmla="*/ 0 h 5285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35526" h="5285463">
                <a:moveTo>
                  <a:pt x="10973422" y="0"/>
                </a:moveTo>
                <a:lnTo>
                  <a:pt x="11535526" y="434063"/>
                </a:lnTo>
                <a:lnTo>
                  <a:pt x="11535526" y="5285463"/>
                </a:lnTo>
                <a:lnTo>
                  <a:pt x="811646" y="5285463"/>
                </a:lnTo>
                <a:lnTo>
                  <a:pt x="0" y="4902542"/>
                </a:lnTo>
                <a:lnTo>
                  <a:pt x="10973422" y="0"/>
                </a:lnTo>
                <a:close/>
              </a:path>
            </a:pathLst>
          </a:custGeom>
          <a:solidFill>
            <a:srgbClr val="75C9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Google Shape;81;p18">
            <a:extLst>
              <a:ext uri="{FF2B5EF4-FFF2-40B4-BE49-F238E27FC236}">
                <a16:creationId xmlns:a16="http://schemas.microsoft.com/office/drawing/2014/main" id="{B662AF3F-B57D-B777-D8BE-52A28D03E5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7253842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lt1"/>
                </a:solidFill>
                <a:effectLst>
                  <a:outerShdw blurRad="25400" dist="38100" dir="5400000" algn="t" rotWithShape="0">
                    <a:prstClr val="black">
                      <a:alpha val="30000"/>
                    </a:prst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11" name="Google Shape;82;p18">
            <a:extLst>
              <a:ext uri="{FF2B5EF4-FFF2-40B4-BE49-F238E27FC236}">
                <a16:creationId xmlns:a16="http://schemas.microsoft.com/office/drawing/2014/main" id="{7547886A-78F2-DE27-F75F-58B89161FF9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모서리가 둥근 직사각형 4">
            <a:extLst>
              <a:ext uri="{FF2B5EF4-FFF2-40B4-BE49-F238E27FC236}">
                <a16:creationId xmlns:a16="http://schemas.microsoft.com/office/drawing/2014/main" id="{8899DB58-0559-1861-0B08-531F63D2EB0E}"/>
              </a:ext>
            </a:extLst>
          </p:cNvPr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877EFC51-710A-B4A9-26DC-52A8471DD8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841529" y="260350"/>
            <a:ext cx="1402457" cy="1189039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236577E3-861F-CF07-9C54-AA8ED46B40B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02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CD57A-C1A9-4E71-A523-19C543C56F97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AB2C9-66D0-4D32-8E66-D2C09C079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21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2" r:id="rId3"/>
    <p:sldLayoutId id="2147483720" r:id="rId4"/>
    <p:sldLayoutId id="2147483721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9ADA291-DB08-0B96-80C4-FE2ED8A501BC}"/>
              </a:ext>
            </a:extLst>
          </p:cNvPr>
          <p:cNvSpPr/>
          <p:nvPr/>
        </p:nvSpPr>
        <p:spPr>
          <a:xfrm>
            <a:off x="1362255" y="1159934"/>
            <a:ext cx="439460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-51" normalizeH="0" baseline="0" noProof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rPr>
              <a:t>자기주도 </a:t>
            </a:r>
            <a:r>
              <a:rPr lang="ko-KR" altLang="en-US" sz="4400" spc="-5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프로젝트</a:t>
            </a:r>
            <a:endParaRPr kumimoji="0" lang="en-US" altLang="en-US" sz="4400" b="0" i="0" u="none" strike="noStrike" kern="1200" cap="none" spc="-51" normalizeH="0" baseline="0" noProof="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effectLst/>
              <a:uLnTx/>
              <a:uFillTx/>
              <a:latin typeface="삼성긴고딕 Bold" panose="020B0600000101010101" pitchFamily="50" charset="-127"/>
              <a:ea typeface="삼성긴고딕 Bold" panose="020B0600000101010101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24CAF73-B909-7A51-6B74-41E6C92442F4}"/>
              </a:ext>
            </a:extLst>
          </p:cNvPr>
          <p:cNvSpPr/>
          <p:nvPr/>
        </p:nvSpPr>
        <p:spPr>
          <a:xfrm>
            <a:off x="1438455" y="1989220"/>
            <a:ext cx="6305953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-51" normalizeH="0" baseline="0" noProof="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8BBF2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rPr>
              <a:t>캐싱의</a:t>
            </a:r>
            <a:r>
              <a:rPr kumimoji="0" lang="ko-KR" altLang="en-US" sz="3600" b="0" i="0" u="none" strike="noStrike" kern="1200" cap="none" spc="-51" normalizeH="0" baseline="0" noProof="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8BBF2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rPr>
              <a:t> 기본 개념 이해 및 적용</a:t>
            </a:r>
            <a:endParaRPr kumimoji="0" lang="ko-KR" altLang="en-US" sz="3600" b="0" i="0" u="none" strike="noStrike" kern="1200" cap="none" spc="-51" normalizeH="0" baseline="0" noProof="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448AC"/>
              </a:solidFill>
              <a:effectLst/>
              <a:uLnTx/>
              <a:uFillTx/>
              <a:latin typeface="삼성긴고딕 Bold" panose="020B0600000101010101" pitchFamily="50" charset="-127"/>
              <a:ea typeface="삼성긴고딕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0372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CE0AAB5-9BB1-CEC6-7CFA-41C3EDA2960A}"/>
              </a:ext>
            </a:extLst>
          </p:cNvPr>
          <p:cNvSpPr/>
          <p:nvPr/>
        </p:nvSpPr>
        <p:spPr>
          <a:xfrm>
            <a:off x="2331962" y="1276018"/>
            <a:ext cx="1093376" cy="369332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ctr" defTabSz="914377">
              <a:defRPr/>
            </a:pPr>
            <a:r>
              <a:rPr lang="ko-KR" altLang="en-US" sz="2400" spc="-3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58BBF2"/>
                </a:solidFill>
                <a:latin typeface="삼성긴고딕 ExtraBold" panose="020B0600000101010101" pitchFamily="50" charset="-127"/>
                <a:ea typeface="삼성긴고딕 ExtraBold" panose="020B0600000101010101" pitchFamily="50" charset="-127"/>
                <a:sym typeface="Malgun Gothic"/>
              </a:rPr>
              <a:t>계절학기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E24B41-3EEE-798C-7A9B-ABC5368EB07A}"/>
              </a:ext>
            </a:extLst>
          </p:cNvPr>
          <p:cNvSpPr txBox="1"/>
          <p:nvPr/>
        </p:nvSpPr>
        <p:spPr>
          <a:xfrm>
            <a:off x="4555142" y="4055676"/>
            <a:ext cx="1532471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ln>
                  <a:solidFill>
                    <a:prstClr val="black">
                      <a:alpha val="0"/>
                    </a:prstClr>
                  </a:solidFill>
                </a:ln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한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 </a:t>
            </a:r>
            <a:r>
              <a:rPr lang="ko-KR" altLang="en-US" sz="3600" dirty="0">
                <a:ln>
                  <a:solidFill>
                    <a:prstClr val="black">
                      <a:alpha val="0"/>
                    </a:prstClr>
                  </a:solidFill>
                </a:ln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기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 </a:t>
            </a:r>
            <a:r>
              <a:rPr lang="ko-KR" altLang="en-US" sz="3600" dirty="0">
                <a:ln>
                  <a:solidFill>
                    <a:prstClr val="black">
                      <a:alpha val="0"/>
                    </a:prstClr>
                  </a:solidFill>
                </a:ln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철</a:t>
            </a:r>
            <a:endParaRPr kumimoji="0" lang="ko-KR" altLang="en-US" sz="3600" b="0" i="0" u="none" strike="noStrike" kern="1200" cap="none" spc="0" normalizeH="0" baseline="0" noProof="0" dirty="0">
              <a:ln>
                <a:solidFill>
                  <a:prstClr val="black">
                    <a:alpha val="0"/>
                  </a:prstClr>
                </a:solidFill>
              </a:ln>
              <a:effectLst/>
              <a:uLnTx/>
              <a:uFillTx/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</p:txBody>
      </p:sp>
      <p:cxnSp>
        <p:nvCxnSpPr>
          <p:cNvPr id="4" name="직선 연결선 13">
            <a:extLst>
              <a:ext uri="{FF2B5EF4-FFF2-40B4-BE49-F238E27FC236}">
                <a16:creationId xmlns:a16="http://schemas.microsoft.com/office/drawing/2014/main" id="{EA9338E3-EBF6-B86C-1343-A54E53BCFA5C}"/>
              </a:ext>
            </a:extLst>
          </p:cNvPr>
          <p:cNvCxnSpPr>
            <a:cxnSpLocks/>
          </p:cNvCxnSpPr>
          <p:nvPr/>
        </p:nvCxnSpPr>
        <p:spPr>
          <a:xfrm>
            <a:off x="4555142" y="4685582"/>
            <a:ext cx="5647229" cy="18273"/>
          </a:xfrm>
          <a:prstGeom prst="line">
            <a:avLst/>
          </a:prstGeom>
          <a:ln w="31750">
            <a:solidFill>
              <a:srgbClr val="129E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11F67EB-9902-5942-43B1-0AC8C2630E00}"/>
              </a:ext>
            </a:extLst>
          </p:cNvPr>
          <p:cNvSpPr txBox="1"/>
          <p:nvPr/>
        </p:nvSpPr>
        <p:spPr>
          <a:xfrm>
            <a:off x="4621991" y="4855672"/>
            <a:ext cx="358091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indent="0" fontAlgn="base" latinLnBrk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FontTx/>
              <a:buNone/>
              <a:defRPr kumimoji="1" b="0" spc="0">
                <a:ln>
                  <a:solidFill>
                    <a:srgbClr val="FF0000">
                      <a:alpha val="0"/>
                    </a:srgbClr>
                  </a:solidFill>
                </a:ln>
                <a:latin typeface="삼성긴고딕 Bold" panose="020B0600000101010101" pitchFamily="50" charset="-127"/>
                <a:ea typeface="삼성긴고딕 Bold" panose="020B0600000101010101" pitchFamily="50" charset="-127"/>
              </a:defRPr>
            </a:lvl1pPr>
            <a:lvl2pPr marL="180975" lvl="1" indent="-169863" fontAlgn="base" latinLnBrk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8BBF2"/>
              </a:buClr>
              <a:buFont typeface="Arial" panose="020B0604020202020204" pitchFamily="34" charset="0"/>
              <a:buChar char="•"/>
              <a:tabLst>
                <a:tab pos="447675" algn="l"/>
              </a:tabLst>
              <a:defRPr kumimoji="1" sz="1400" spc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defRPr>
            </a:lvl2pPr>
            <a:lvl3pPr marL="714375" lvl="2" indent="-15081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나눔고딕" pitchFamily="50" charset="-127"/>
              <a:buChar char="–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68363" lvl="3" indent="-152400" fontAlgn="base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SzPct val="90000"/>
              <a:buFontTx/>
              <a:buChar char="•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Font typeface="Arial" pitchFamily="34" charset="0"/>
              <a:buNone/>
              <a:defRPr sz="1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/>
            <a:r>
              <a:rPr lang="en-US" altLang="ko-KR" dirty="0"/>
              <a:t>KTNET</a:t>
            </a:r>
            <a:r>
              <a:rPr lang="ko-KR" altLang="en-US" dirty="0"/>
              <a:t> 글로벌 </a:t>
            </a:r>
            <a:r>
              <a:rPr lang="ko-KR" altLang="en-US" dirty="0" err="1"/>
              <a:t>비즈실</a:t>
            </a:r>
            <a:endParaRPr lang="ko-KR" altLang="en-US" dirty="0"/>
          </a:p>
          <a:p>
            <a:pPr lvl="1"/>
            <a:r>
              <a:rPr lang="ko-KR" altLang="en-US" dirty="0" err="1"/>
              <a:t>티맥스소프트</a:t>
            </a:r>
            <a:r>
              <a:rPr lang="ko-KR" altLang="en-US" dirty="0"/>
              <a:t> 연구소 </a:t>
            </a:r>
            <a:r>
              <a:rPr lang="en-US" altLang="ko-KR" dirty="0"/>
              <a:t>BP</a:t>
            </a:r>
            <a:r>
              <a:rPr lang="ko-KR" altLang="en-US" dirty="0"/>
              <a:t>실</a:t>
            </a:r>
          </a:p>
          <a:p>
            <a:pPr lvl="1"/>
            <a:r>
              <a:rPr lang="ko-KR" altLang="en-US" dirty="0"/>
              <a:t>쌍용정보통신 </a:t>
            </a:r>
            <a:r>
              <a:rPr lang="en-US" altLang="ko-KR" dirty="0"/>
              <a:t>KT IPTV </a:t>
            </a:r>
            <a:r>
              <a:rPr lang="ko-KR" altLang="en-US" dirty="0"/>
              <a:t>프로젝트</a:t>
            </a:r>
            <a:endParaRPr lang="en-US" altLang="ko-KR" dirty="0"/>
          </a:p>
          <a:p>
            <a:pPr lvl="1"/>
            <a:r>
              <a:rPr lang="en-US" altLang="ko-KR" dirty="0"/>
              <a:t>Sun Microsystems Java Professional course</a:t>
            </a:r>
            <a:endParaRPr lang="ko-KR" altLang="en-US" dirty="0"/>
          </a:p>
          <a:p>
            <a:pPr lvl="1"/>
            <a:r>
              <a:rPr lang="ko-KR" altLang="en-US" dirty="0"/>
              <a:t>서강대학교 컴퓨터공학 석사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0DCFF3-63D9-ABE8-6875-98CA95052696}"/>
              </a:ext>
            </a:extLst>
          </p:cNvPr>
          <p:cNvSpPr txBox="1"/>
          <p:nvPr/>
        </p:nvSpPr>
        <p:spPr>
          <a:xfrm>
            <a:off x="6178387" y="4294575"/>
            <a:ext cx="1796967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ACDEF8"/>
                </a:solidFill>
                <a:effectLst/>
                <a:uLnTx/>
                <a:uFillTx/>
                <a:latin typeface="삼성긴고딕 Medium" panose="020B0600000101010101" pitchFamily="50" charset="-127"/>
                <a:ea typeface="삼성긴고딕 Medium" panose="020B0600000101010101" pitchFamily="50" charset="-127"/>
              </a:rPr>
              <a:t>Project consultant</a:t>
            </a:r>
            <a:endParaRPr kumimoji="0" lang="ko-KR" altLang="en-US" sz="3600" b="0" i="0" u="none" strike="noStrike" kern="1200" cap="none" spc="0" normalizeH="0" baseline="0" noProof="0" dirty="0">
              <a:ln>
                <a:solidFill>
                  <a:prstClr val="black">
                    <a:alpha val="0"/>
                  </a:prstClr>
                </a:solidFill>
              </a:ln>
              <a:solidFill>
                <a:srgbClr val="ACDEF8"/>
              </a:solidFill>
              <a:effectLst/>
              <a:uLnTx/>
              <a:uFillTx/>
              <a:latin typeface="삼성긴고딕 Medium" panose="020B0600000101010101" pitchFamily="50" charset="-127"/>
              <a:ea typeface="삼성긴고딕 Medium" panose="020B0600000101010101" pitchFamily="50" charset="-127"/>
            </a:endParaRPr>
          </a:p>
        </p:txBody>
      </p:sp>
      <p:sp>
        <p:nvSpPr>
          <p:cNvPr id="9" name="텍스트 개체 틀 17">
            <a:extLst>
              <a:ext uri="{FF2B5EF4-FFF2-40B4-BE49-F238E27FC236}">
                <a16:creationId xmlns:a16="http://schemas.microsoft.com/office/drawing/2014/main" id="{17DC8173-23FB-76CA-F81A-1F2148A83D94}"/>
              </a:ext>
            </a:extLst>
          </p:cNvPr>
          <p:cNvSpPr txBox="1">
            <a:spLocks/>
          </p:cNvSpPr>
          <p:nvPr/>
        </p:nvSpPr>
        <p:spPr>
          <a:xfrm>
            <a:off x="4181586" y="1232930"/>
            <a:ext cx="7444357" cy="45550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3200" b="0" dirty="0">
                <a:ln>
                  <a:solidFill>
                    <a:prstClr val="black">
                      <a:alpha val="0"/>
                    </a:prstClr>
                  </a:solidFill>
                </a:ln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자기주도 </a:t>
            </a:r>
            <a:r>
              <a:rPr lang="en-US" altLang="ko-KR" sz="3200" b="0" dirty="0">
                <a:ln>
                  <a:solidFill>
                    <a:prstClr val="black">
                      <a:alpha val="0"/>
                    </a:prstClr>
                  </a:solidFill>
                </a:ln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PRJ</a:t>
            </a:r>
            <a:r>
              <a:rPr lang="ko-KR" altLang="en-US" sz="3200" b="0" dirty="0">
                <a:ln>
                  <a:solidFill>
                    <a:prstClr val="black">
                      <a:alpha val="0"/>
                    </a:prstClr>
                  </a:solidFill>
                </a:ln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 </a:t>
            </a:r>
            <a:r>
              <a:rPr lang="en-US" altLang="ko-KR" sz="3200" b="0" dirty="0">
                <a:ln>
                  <a:solidFill>
                    <a:prstClr val="black">
                      <a:alpha val="0"/>
                    </a:prstClr>
                  </a:solidFill>
                </a:ln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: </a:t>
            </a:r>
            <a:r>
              <a:rPr lang="ko-KR" altLang="en-US" sz="3200" b="0" dirty="0" err="1" smtClean="0">
                <a:ln>
                  <a:solidFill>
                    <a:prstClr val="black">
                      <a:alpha val="0"/>
                    </a:prstClr>
                  </a:solidFill>
                </a:ln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캐싱의</a:t>
            </a:r>
            <a:r>
              <a:rPr lang="ko-KR" altLang="en-US" sz="3200" b="0" dirty="0" smtClean="0">
                <a:ln>
                  <a:solidFill>
                    <a:prstClr val="black">
                      <a:alpha val="0"/>
                    </a:prstClr>
                  </a:solidFill>
                </a:ln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 기본 개념 및 적용</a:t>
            </a:r>
            <a:endParaRPr lang="ko-KR" altLang="en-US" sz="3200" b="0" dirty="0">
              <a:ln>
                <a:solidFill>
                  <a:prstClr val="black">
                    <a:alpha val="0"/>
                  </a:prstClr>
                </a:solidFill>
              </a:ln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1401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892797" y="1882101"/>
            <a:ext cx="9566820" cy="1485543"/>
          </a:xfrm>
          <a:prstGeom prst="roundRect">
            <a:avLst>
              <a:gd name="adj" fmla="val 8577"/>
            </a:avLst>
          </a:prstGeom>
          <a:solidFill>
            <a:srgbClr val="DEF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latin typeface="삼성긴고딕 Medium" panose="020B0600000101010101" pitchFamily="50" charset="-127"/>
              <a:ea typeface="삼성긴고딕 Medium" panose="020B0600000101010101" pitchFamily="50" charset="-127"/>
              <a:sym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1188842" y="2117040"/>
            <a:ext cx="8981526" cy="101566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서비스 성능 개선을 위한 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1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차 옵션 이라 볼 수 있는 </a:t>
            </a:r>
            <a:r>
              <a:rPr lang="ko-KR" altLang="en-US" sz="2200" b="1" kern="0" spc="-151" dirty="0" err="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캐싱에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대한 기본 개념 정리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실제 프로젝트에 적용 할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수 있는 제품에 대해 고민해보고 정리할 수 있는 기회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r>
              <a:rPr lang="ko-KR" altLang="en-US" dirty="0"/>
              <a:t>학습목표</a:t>
            </a:r>
          </a:p>
        </p:txBody>
      </p:sp>
    </p:spTree>
    <p:extLst>
      <p:ext uri="{BB962C8B-B14F-4D97-AF65-F5344CB8AC3E}">
        <p14:creationId xmlns:p14="http://schemas.microsoft.com/office/powerpoint/2010/main" val="3485663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r>
              <a:rPr lang="ko-KR" altLang="en-US" dirty="0" smtClean="0"/>
              <a:t>캐시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303" y="2011508"/>
            <a:ext cx="3514968" cy="1480620"/>
          </a:xfrm>
          <a:prstGeom prst="rect">
            <a:avLst/>
          </a:prstGeom>
        </p:spPr>
      </p:pic>
      <p:sp>
        <p:nvSpPr>
          <p:cNvPr id="9" name="사각형: 둥근 모서리 26"/>
          <p:cNvSpPr/>
          <p:nvPr/>
        </p:nvSpPr>
        <p:spPr>
          <a:xfrm>
            <a:off x="4769122" y="1951807"/>
            <a:ext cx="6282445" cy="2051192"/>
          </a:xfrm>
          <a:prstGeom prst="roundRect">
            <a:avLst>
              <a:gd name="adj" fmla="val 8577"/>
            </a:avLst>
          </a:prstGeom>
          <a:solidFill>
            <a:srgbClr val="DEF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latin typeface="삼성긴고딕 Medium" panose="020B0600000101010101" pitchFamily="50" charset="-127"/>
              <a:ea typeface="삼성긴고딕 Medium" panose="020B0600000101010101" pitchFamily="50" charset="-127"/>
              <a:sym typeface="Arial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4977794" y="2215657"/>
            <a:ext cx="5995006" cy="152349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서버의  리소스 변경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(write)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이 클라이언트에 실시간으로 반영되지는 못함</a:t>
            </a: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얻는게 있으면 잃는게 생기는 법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!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8911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r>
              <a:rPr lang="ko-KR" altLang="en-US" dirty="0" smtClean="0"/>
              <a:t>캐시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750" y="1911927"/>
            <a:ext cx="2461852" cy="23527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455" y="1911927"/>
            <a:ext cx="5639568" cy="293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34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865089" y="1810081"/>
            <a:ext cx="6801804" cy="1409858"/>
          </a:xfrm>
          <a:prstGeom prst="roundRect">
            <a:avLst>
              <a:gd name="adj" fmla="val 8577"/>
            </a:avLst>
          </a:prstGeom>
          <a:solidFill>
            <a:srgbClr val="DEF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latin typeface="삼성긴고딕 Medium" panose="020B0600000101010101" pitchFamily="50" charset="-127"/>
              <a:ea typeface="삼성긴고딕 Medium" panose="020B0600000101010101" pitchFamily="50" charset="-127"/>
              <a:sym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1144488" y="2030294"/>
            <a:ext cx="5881543" cy="9733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err="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캐싱에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관한 기본 개념 정리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err="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캐싱의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장단점과 적용 시나리오 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r>
              <a:rPr lang="ko-KR" altLang="en-US" dirty="0" smtClean="0"/>
              <a:t>기본 과제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8007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865088" y="1810081"/>
            <a:ext cx="9809131" cy="1772874"/>
          </a:xfrm>
          <a:prstGeom prst="roundRect">
            <a:avLst>
              <a:gd name="adj" fmla="val 8577"/>
            </a:avLst>
          </a:prstGeom>
          <a:solidFill>
            <a:srgbClr val="DEF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latin typeface="삼성긴고딕 Medium" panose="020B0600000101010101" pitchFamily="50" charset="-127"/>
              <a:ea typeface="삼성긴고딕 Medium" panose="020B0600000101010101" pitchFamily="50" charset="-127"/>
              <a:sym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1051440" y="1934771"/>
            <a:ext cx="9436426" cy="152349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시간 마다 변경되는 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SSAFY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카페 추천 메뉴를 콘솔에 출력 해주는 서비스 구현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원본 데이터 저장소는 파일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(./menu_hour.csv)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입출력으로 관리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원본 저장소 읽기 </a:t>
            </a:r>
            <a:r>
              <a:rPr lang="ko-KR" altLang="en-US" sz="2200" b="1" kern="0" spc="-151" dirty="0" err="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작업시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3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초 지연 시간을 강제로 설정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r>
              <a:rPr lang="ko-KR" altLang="en-US" dirty="0" smtClean="0"/>
              <a:t>기본 과제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샘플 서비스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6240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865088" y="1810080"/>
            <a:ext cx="9809131" cy="3527029"/>
          </a:xfrm>
          <a:prstGeom prst="roundRect">
            <a:avLst>
              <a:gd name="adj" fmla="val 8577"/>
            </a:avLst>
          </a:prstGeom>
          <a:solidFill>
            <a:srgbClr val="DEF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latin typeface="삼성긴고딕 Medium" panose="020B0600000101010101" pitchFamily="50" charset="-127"/>
              <a:ea typeface="삼성긴고딕 Medium" panose="020B0600000101010101" pitchFamily="50" charset="-127"/>
              <a:sym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1051440" y="2050100"/>
            <a:ext cx="9436426" cy="30469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속도 개선을 위해 파일에 기재된 데이터를 메모리에서 읽어 올 수 있도록 구현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매 정시 마다 추천 메뉴는 갱신 </a:t>
            </a:r>
            <a:r>
              <a:rPr lang="ko-KR" altLang="en-US" sz="2200" b="1" kern="0" spc="-151" dirty="0" err="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되어짐을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가정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프로그램 강제 종료 전에는 특정 키 </a:t>
            </a:r>
            <a:r>
              <a:rPr lang="ko-KR" altLang="en-US" sz="2200" b="1" kern="0" spc="-151" dirty="0" err="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입력마다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정해진 기능 수행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800100" lvl="1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‘1’ :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원본 파일로부터 읽어 데이터를 출력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800100" lvl="1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‘2’ :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메모리로부터 읽어 데이터 출력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</a:t>
            </a:r>
          </a:p>
          <a:p>
            <a:pPr marL="800100" lvl="1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‘3’ :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특정 </a:t>
            </a:r>
            <a:r>
              <a:rPr lang="ko-KR" altLang="en-US" sz="2200" b="1" kern="0" spc="-151" dirty="0" err="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메뉴명을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입력하면 쓰기 작업 수행 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(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파일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,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메모리 모두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)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r>
              <a:rPr lang="ko-KR" altLang="en-US" dirty="0" smtClean="0"/>
              <a:t>기본 과제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샘플 서비스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5057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865089" y="1922105"/>
            <a:ext cx="7998994" cy="2099389"/>
          </a:xfrm>
          <a:prstGeom prst="roundRect">
            <a:avLst>
              <a:gd name="adj" fmla="val 8577"/>
            </a:avLst>
          </a:prstGeom>
          <a:solidFill>
            <a:srgbClr val="DEF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latin typeface="삼성긴고딕 Medium" panose="020B0600000101010101" pitchFamily="50" charset="-127"/>
              <a:ea typeface="삼성긴고딕 Medium" panose="020B0600000101010101" pitchFamily="50" charset="-127"/>
              <a:sym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1060771" y="2177366"/>
            <a:ext cx="7486070" cy="152349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로컬 캐시 라이브러리 생태계 정리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err="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Redis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와 같은 캐시 서버 솔루션  정리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실제 프로젝트에는 위의 제품이 활용 될 여지가 큼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r>
              <a:rPr lang="ko-KR" altLang="en-US" dirty="0" smtClean="0"/>
              <a:t>심화</a:t>
            </a:r>
            <a:r>
              <a:rPr lang="ko-KR" altLang="en-US" dirty="0" smtClean="0"/>
              <a:t> 과제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665974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</TotalTime>
  <Words>239</Words>
  <Application>Microsoft Office PowerPoint</Application>
  <PresentationFormat>와이드스크린</PresentationFormat>
  <Paragraphs>45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9" baseType="lpstr">
      <vt:lpstr>맑은 고딕</vt:lpstr>
      <vt:lpstr>맑은 고딕</vt:lpstr>
      <vt:lpstr>삼성긴고딕 Bold</vt:lpstr>
      <vt:lpstr>삼성긴고딕 ExtraBold</vt:lpstr>
      <vt:lpstr>삼성긴고딕 Medium</vt:lpstr>
      <vt:lpstr>삼성긴고딕 Regular</vt:lpstr>
      <vt:lpstr>삼성긴고딕OTF Medium</vt:lpstr>
      <vt:lpstr>Arial</vt:lpstr>
      <vt:lpstr>Wingdings</vt:lpstr>
      <vt:lpstr>1_Office 테마</vt:lpstr>
      <vt:lpstr>PowerPoint 프레젠테이션</vt:lpstr>
      <vt:lpstr>PowerPoint 프레젠테이션</vt:lpstr>
      <vt:lpstr>학습목표</vt:lpstr>
      <vt:lpstr>캐시</vt:lpstr>
      <vt:lpstr>캐시</vt:lpstr>
      <vt:lpstr>기본 과제</vt:lpstr>
      <vt:lpstr>기본 과제 – 샘플 서비스 구현</vt:lpstr>
      <vt:lpstr>기본 과제 – 샘플 서비스 구현</vt:lpstr>
      <vt:lpstr>심화 과제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최미정</dc:creator>
  <cp:lastModifiedBy>SSAFY</cp:lastModifiedBy>
  <cp:revision>141</cp:revision>
  <dcterms:created xsi:type="dcterms:W3CDTF">2020-12-09T04:38:54Z</dcterms:created>
  <dcterms:modified xsi:type="dcterms:W3CDTF">2023-12-19T01:56:01Z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