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4"/>
  </p:notesMasterIdLst>
  <p:sldIdLst>
    <p:sldId id="256" r:id="rId2"/>
    <p:sldId id="377" r:id="rId3"/>
    <p:sldId id="375" r:id="rId4"/>
    <p:sldId id="389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58BBF2"/>
    <a:srgbClr val="129EEC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96456" autoAdjust="0"/>
  </p:normalViewPr>
  <p:slideViewPr>
    <p:cSldViewPr snapToGrid="0" showGuides="1">
      <p:cViewPr varScale="1">
        <p:scale>
          <a:sx n="82" d="100"/>
          <a:sy n="82" d="100"/>
        </p:scale>
        <p:origin x="682" y="72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74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87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58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64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55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67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41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335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학습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532441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DB</a:t>
            </a:r>
            <a:r>
              <a:rPr kumimoji="0" lang="ko-KR" altLang="en-US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설계</a:t>
            </a:r>
            <a:r>
              <a:rPr kumimoji="0" lang="en-US" altLang="ko-KR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, </a:t>
            </a:r>
            <a:r>
              <a:rPr lang="en-US" altLang="ko-KR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ERD </a:t>
            </a:r>
            <a:r>
              <a:rPr lang="ko-KR" altLang="en-US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작성 실습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</a:t>
            </a:r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 ERD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작성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604854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제출을 위해 작성자 표기 및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PNG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내보내기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3" y="2479432"/>
            <a:ext cx="6198849" cy="40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4.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제출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671784"/>
            <a:ext cx="8007461" cy="2133300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최종 작성된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ERD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를 저장하여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PNG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로 내보내기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(ERD 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우측 상단에 작성자 정보 표기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(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예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0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기 서울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1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반 홍길동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  <a:endParaRPr kumimoji="1" lang="ko-KR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저장된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PNG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</a:t>
            </a:r>
            <a:r>
              <a:rPr kumimoji="1" lang="en-US" altLang="ko-KR" sz="140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업로드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파일명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: 0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기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_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서울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1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반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_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홍길동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_ERD.PNG )  </a:t>
            </a:r>
            <a:endParaRPr kumimoji="1" lang="ko-KR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학습내용을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Readme(MD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 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작성 및 </a:t>
            </a:r>
            <a:r>
              <a:rPr kumimoji="1" lang="en-US" altLang="ko-KR" sz="140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</a:t>
            </a: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업로드</a:t>
            </a:r>
            <a:endParaRPr kumimoji="1" lang="ko-KR" altLang="en-US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3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4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47" y="2609850"/>
            <a:ext cx="3395790" cy="424473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768294" y="4245091"/>
            <a:ext cx="3876888" cy="2305510"/>
            <a:chOff x="3967333" y="1882384"/>
            <a:chExt cx="3262088" cy="1939901"/>
          </a:xfrm>
        </p:grpSpPr>
        <p:sp>
          <p:nvSpPr>
            <p:cNvPr id="6" name="TextBox 5"/>
            <p:cNvSpPr txBox="1"/>
            <p:nvPr/>
          </p:nvSpPr>
          <p:spPr>
            <a:xfrm>
              <a:off x="3967333" y="1882384"/>
              <a:ext cx="3249140" cy="49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8858"/>
              <a:r>
                <a:rPr lang="ko-KR" altLang="en-US" sz="320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최 호 근 </a:t>
              </a:r>
              <a:r>
                <a:rPr lang="en-US" altLang="ko-KR" sz="160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Project consultant</a:t>
              </a:r>
              <a:endParaRPr lang="ko-KR" altLang="en-US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998372" y="2455394"/>
              <a:ext cx="3231049" cy="10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68209" y="2501543"/>
              <a:ext cx="3169135" cy="1320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40" dirty="0" err="1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와이즈넛</a:t>
              </a: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분석설계 수석 컨설턴트</a:t>
              </a:r>
              <a:endParaRPr lang="en-US" altLang="ko-KR" sz="1600" spc="-4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서울시 민원 데이터분석 자문위원</a:t>
              </a:r>
            </a:p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SK</a:t>
              </a:r>
              <a:r>
                <a:rPr lang="ko-KR" altLang="en-US" sz="1600" spc="-40" dirty="0" err="1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플래닛</a:t>
              </a: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데이터분석 </a:t>
              </a:r>
              <a:r>
                <a:rPr lang="ko-KR" altLang="en-US" sz="1600" spc="-40" dirty="0" err="1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파트장</a:t>
              </a:r>
              <a:endParaRPr lang="ko-KR" altLang="en-US" sz="1600" spc="-4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380990" indent="-380990" defTabSz="1038858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40" dirty="0">
                  <a:solidFill>
                    <a:prstClr val="black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現 국가대표 인도어사이클 체조선수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83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3017212" cy="546100"/>
            <a:chOff x="4641850" y="1212850"/>
            <a:chExt cx="3017212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프로젝트 개요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3058890" cy="546100"/>
            <a:chOff x="4641850" y="2527300"/>
            <a:chExt cx="3058890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2333396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요구사항 분석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2237318" cy="546100"/>
            <a:chOff x="4641850" y="3479800"/>
            <a:chExt cx="2237318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1511824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ERD </a:t>
              </a: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작성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1454924" cy="546100"/>
            <a:chOff x="4641850" y="4432300"/>
            <a:chExt cx="1454924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729430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제출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7"/>
            <a:ext cx="10728325" cy="4499539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8015550" cy="2379113"/>
            <a:chOff x="731838" y="1703130"/>
            <a:chExt cx="8015550" cy="2379113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7805022" cy="237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0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개요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내용을 </a:t>
              </a: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Entity Relationship Diagram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</a:t>
              </a: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약자로 개체 관계 라고도 부름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요구사항을 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만족하는 형태의 </a:t>
              </a: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DB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다이어그램으로 그려내어 그 관계를 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도출하는것</a:t>
              </a:r>
              <a:endPara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데이터 구조를 저장하기 위한 기법 중 하나</a:t>
              </a:r>
              <a:endPara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DBA 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직군이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아니더라도 개발자는 간단한 모델링은 직접 가능해야 함 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4449356"/>
            <a:ext cx="5189904" cy="1381917"/>
            <a:chOff x="731838" y="1703130"/>
            <a:chExt cx="5189904" cy="1381917"/>
          </a:xfrm>
        </p:grpSpPr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4979376" cy="1381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000" b="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사전학습</a:t>
              </a:r>
              <a:endParaRPr lang="ko-KR" altLang="en-US" sz="20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kern="0" spc="-151" dirty="0" smtClean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관계형 </a:t>
              </a:r>
              <a:r>
                <a:rPr lang="ko-KR" altLang="en-US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데이터 베이스 설계 개념 이해</a:t>
              </a:r>
              <a:endParaRPr lang="en-US" altLang="ko-KR" sz="18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ERD </a:t>
              </a:r>
              <a:r>
                <a:rPr lang="ko-KR" altLang="en-US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개념 및 구성 요소</a:t>
              </a:r>
              <a:r>
                <a:rPr lang="en-US" altLang="ko-KR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(</a:t>
              </a:r>
              <a:r>
                <a:rPr lang="ko-KR" altLang="en-US" sz="1800" kern="0" spc="-151" dirty="0" err="1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엔티티</a:t>
              </a:r>
              <a:r>
                <a:rPr lang="en-US" altLang="ko-KR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, </a:t>
              </a:r>
              <a:r>
                <a:rPr lang="ko-KR" altLang="en-US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속성</a:t>
              </a:r>
              <a:r>
                <a:rPr lang="en-US" altLang="ko-KR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, </a:t>
              </a:r>
              <a:r>
                <a:rPr lang="ko-KR" altLang="en-US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관계</a:t>
              </a:r>
              <a:r>
                <a:rPr lang="en-US" altLang="ko-KR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)</a:t>
              </a:r>
              <a:r>
                <a:rPr lang="ko-KR" altLang="en-US" sz="1800" kern="0" spc="-151" dirty="0">
                  <a:ln w="0"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  <a:cs typeface="Arial"/>
                </a:rPr>
                <a:t>에 관한 이해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994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2.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요구사항 </a:t>
            </a:r>
            <a:r>
              <a:rPr lang="ko-KR" altLang="en-US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분석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683" y="2197510"/>
            <a:ext cx="7911424" cy="42126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&lt;</a:t>
            </a:r>
            <a:r>
              <a:rPr kumimoji="1" lang="ko-KR" altLang="en-US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요구사항</a:t>
            </a: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&gt;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1.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교육생은 각 기수 별로 구분한다</a:t>
            </a: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b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2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교육생은 전공자와 </a:t>
            </a:r>
            <a:r>
              <a:rPr kumimoji="1" lang="ko-KR" altLang="ko-KR" sz="200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비전공자로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구분한다</a:t>
            </a: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b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3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교육생은 </a:t>
            </a:r>
            <a:r>
              <a:rPr kumimoji="1" lang="ko-KR" altLang="ko-KR" sz="200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퇴소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여부를 </a:t>
            </a:r>
            <a:r>
              <a:rPr kumimoji="1" lang="ko-KR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구분한다</a:t>
            </a: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b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4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컨설턴트와 코치는 각각 담당업무를 </a:t>
            </a:r>
            <a:r>
              <a:rPr kumimoji="1" lang="ko-KR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가진다</a:t>
            </a: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b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컨설턴트는 각반에 반드시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1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명 배정된다</a:t>
            </a: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b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6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코치는 각반에 배정될 수도 있고 배정되지 않을 수도 </a:t>
            </a:r>
            <a:r>
              <a:rPr kumimoji="1" lang="ko-KR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있다</a:t>
            </a: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b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7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각반은 지역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서울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대전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구미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광주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</a:t>
            </a:r>
            <a:r>
              <a:rPr kumimoji="1" lang="ko-KR" altLang="en-US" sz="200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부울경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과 반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(1~n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반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으로 </a:t>
            </a:r>
            <a:r>
              <a:rPr kumimoji="1" lang="ko-KR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구분한다</a:t>
            </a: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b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8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각 교육 과정은 공통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특화</a:t>
            </a:r>
            <a:r>
              <a:rPr kumimoji="1" lang="en-US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ko-KR" sz="20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자율로 </a:t>
            </a:r>
            <a:r>
              <a:rPr kumimoji="1" lang="ko-KR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구분한다</a:t>
            </a:r>
            <a:r>
              <a:rPr kumimoji="1" lang="en-US" altLang="ko-KR" sz="2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ko-KR" sz="2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604854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주어진 요구사항을 분석해서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엔티티와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속성을 도출</a:t>
            </a:r>
          </a:p>
        </p:txBody>
      </p:sp>
    </p:spTree>
    <p:extLst>
      <p:ext uri="{BB962C8B-B14F-4D97-AF65-F5344CB8AC3E}">
        <p14:creationId xmlns:p14="http://schemas.microsoft.com/office/powerpoint/2010/main" val="25143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</a:t>
            </a:r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 ERD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작성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545860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온라인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ERD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도구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hlinkClick r:id="rId3"/>
              </a:rPr>
              <a:t>https://www.erdcloud.com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계정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3" y="2479432"/>
            <a:ext cx="6541994" cy="38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</a:t>
            </a:r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 ERD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작성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619602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요구사항에서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엔티티를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뽑아내어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ERD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3" y="2545735"/>
            <a:ext cx="7165403" cy="37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</a:t>
            </a:r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 ERD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작성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526288"/>
            <a:ext cx="8007461" cy="612228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요구사항에서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엔티티의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속성을 뽑아내어 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ERD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</a:t>
            </a:r>
            <a:r>
              <a:rPr kumimoji="1"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컬럼에 작성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3" y="2551278"/>
            <a:ext cx="7426163" cy="37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</a:t>
            </a:r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. ERD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작성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597479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요구사항을 충족하도록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엔티티간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PK/FK </a:t>
            </a:r>
            <a:r>
              <a:rPr kumimoji="1" lang="ko-KR" altLang="en-US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설정 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및 </a:t>
            </a:r>
            <a:r>
              <a:rPr kumimoji="1" lang="ko-KR" altLang="en-US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관계선</a:t>
            </a:r>
            <a:r>
              <a:rPr kumimoji="1" lang="ko-KR" altLang="en-US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연결</a:t>
            </a:r>
            <a:endParaRPr kumimoji="1" lang="ko-KR" altLang="en-US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3" y="2541072"/>
            <a:ext cx="7795716" cy="390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336</Words>
  <Application>Microsoft Office PowerPoint</Application>
  <PresentationFormat>와이드스크린</PresentationFormat>
  <Paragraphs>46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KoPub돋움체 Medium</vt:lpstr>
      <vt:lpstr>Noto Sans CJK KR DemiLight</vt:lpstr>
      <vt:lpstr>Malgun Gothic</vt:lpstr>
      <vt:lpstr>Malgun Gothic</vt:lpstr>
      <vt:lpstr>삼성긴고딕 Bold</vt:lpstr>
      <vt:lpstr>삼성긴고딕 ExtraBold</vt:lpstr>
      <vt:lpstr>삼성긴고딕 Medium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1. 프로젝트 개요</vt:lpstr>
      <vt:lpstr>2. 요구사항 분석</vt:lpstr>
      <vt:lpstr>3. ERD 작성</vt:lpstr>
      <vt:lpstr>3. ERD 작성</vt:lpstr>
      <vt:lpstr>3. ERD 작성</vt:lpstr>
      <vt:lpstr>3. ERD 작성</vt:lpstr>
      <vt:lpstr>3. ERD 작성</vt:lpstr>
      <vt:lpstr>4. 제출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122</cp:revision>
  <dcterms:created xsi:type="dcterms:W3CDTF">2020-12-09T04:38:54Z</dcterms:created>
  <dcterms:modified xsi:type="dcterms:W3CDTF">2023-12-04T01:23:29Z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