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10"/>
  </p:notesMasterIdLst>
  <p:sldIdLst>
    <p:sldId id="390" r:id="rId2"/>
    <p:sldId id="391" r:id="rId3"/>
    <p:sldId id="392" r:id="rId4"/>
    <p:sldId id="393" r:id="rId5"/>
    <p:sldId id="394" r:id="rId6"/>
    <p:sldId id="395" r:id="rId7"/>
    <p:sldId id="396" r:id="rId8"/>
    <p:sldId id="39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840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pos="461" userDrawn="1">
          <p15:clr>
            <a:srgbClr val="A4A3A4"/>
          </p15:clr>
        </p15:guide>
        <p15:guide id="6" orient="horz" pos="1049" userDrawn="1">
          <p15:clr>
            <a:srgbClr val="A4A3A4"/>
          </p15:clr>
        </p15:guide>
        <p15:guide id="8" orient="horz" pos="3929" userDrawn="1">
          <p15:clr>
            <a:srgbClr val="A4A3A4"/>
          </p15:clr>
        </p15:guide>
        <p15:guide id="9" pos="72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DEF8"/>
    <a:srgbClr val="58BBF2"/>
    <a:srgbClr val="129EEC"/>
    <a:srgbClr val="F69E47"/>
    <a:srgbClr val="2DCDE3"/>
    <a:srgbClr val="BCEFFD"/>
    <a:srgbClr val="10100D"/>
    <a:srgbClr val="E89898"/>
    <a:srgbClr val="FEAC40"/>
    <a:srgbClr val="0006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2" autoAdjust="0"/>
    <p:restoredTop sz="96456" autoAdjust="0"/>
  </p:normalViewPr>
  <p:slideViewPr>
    <p:cSldViewPr snapToGrid="0" showGuides="1">
      <p:cViewPr varScale="1">
        <p:scale>
          <a:sx n="69" d="100"/>
          <a:sy n="69" d="100"/>
        </p:scale>
        <p:origin x="72" y="540"/>
      </p:cViewPr>
      <p:guideLst>
        <p:guide pos="3840"/>
        <p:guide pos="7469"/>
        <p:guide pos="461"/>
        <p:guide orient="horz" pos="1049"/>
        <p:guide orient="horz" pos="3929"/>
        <p:guide pos="721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AEEDD-4ABF-4307-A208-F75625B4F154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CB76D-8964-4DE6-8474-615AE0309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762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930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417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254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3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250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657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사용자 지정 레이아웃" preserve="1">
  <p:cSld name="6_사용자 지정 레이아웃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F7830D4A-3679-EAB2-4802-AE1FBD1C60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936317" y="4376116"/>
            <a:ext cx="2927351" cy="2481885"/>
          </a:xfrm>
          <a:prstGeom prst="rect">
            <a:avLst/>
          </a:prstGeom>
        </p:spPr>
      </p:pic>
      <p:pic>
        <p:nvPicPr>
          <p:cNvPr id="5" name="Google Shape;50;p12">
            <a:extLst>
              <a:ext uri="{FF2B5EF4-FFF2-40B4-BE49-F238E27FC236}">
                <a16:creationId xmlns:a16="http://schemas.microsoft.com/office/drawing/2014/main" id="{430D0CB0-6471-09A7-85FC-31D302DCD837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그래픽 32">
            <a:extLst>
              <a:ext uri="{FF2B5EF4-FFF2-40B4-BE49-F238E27FC236}">
                <a16:creationId xmlns:a16="http://schemas.microsoft.com/office/drawing/2014/main" id="{6D12D6CE-F315-4A4C-E4C8-257EEA4954B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A02D77A7-ABFA-BC07-D63C-0CED48B9A731}"/>
              </a:ext>
            </a:extLst>
          </p:cNvPr>
          <p:cNvGrpSpPr/>
          <p:nvPr userDrawn="1"/>
        </p:nvGrpSpPr>
        <p:grpSpPr>
          <a:xfrm>
            <a:off x="342966" y="298378"/>
            <a:ext cx="1016736" cy="720783"/>
            <a:chOff x="1838325" y="493712"/>
            <a:chExt cx="2917888" cy="2068544"/>
          </a:xfrm>
        </p:grpSpPr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8C33DDF0-1EC8-C292-7068-E4B15E2CA5AF}"/>
                </a:ext>
              </a:extLst>
            </p:cNvPr>
            <p:cNvSpPr/>
            <p:nvPr/>
          </p:nvSpPr>
          <p:spPr>
            <a:xfrm>
              <a:off x="1838325" y="493712"/>
              <a:ext cx="2917888" cy="2068544"/>
            </a:xfrm>
            <a:custGeom>
              <a:avLst/>
              <a:gdLst>
                <a:gd name="connsiteX0" fmla="*/ 2917889 w 2917888"/>
                <a:gd name="connsiteY0" fmla="*/ 2068544 h 2068544"/>
                <a:gd name="connsiteX1" fmla="*/ 2095119 w 2917888"/>
                <a:gd name="connsiteY1" fmla="*/ 1630585 h 2068544"/>
                <a:gd name="connsiteX2" fmla="*/ 2091500 w 2917888"/>
                <a:gd name="connsiteY2" fmla="*/ 1630585 h 2068544"/>
                <a:gd name="connsiteX3" fmla="*/ 2091500 w 2917888"/>
                <a:gd name="connsiteY3" fmla="*/ 0 h 2068544"/>
                <a:gd name="connsiteX4" fmla="*/ 0 w 2917888"/>
                <a:gd name="connsiteY4" fmla="*/ 0 h 2068544"/>
                <a:gd name="connsiteX5" fmla="*/ 0 w 2917888"/>
                <a:gd name="connsiteY5" fmla="*/ 1631537 h 2068544"/>
                <a:gd name="connsiteX6" fmla="*/ 1905 w 2917888"/>
                <a:gd name="connsiteY6" fmla="*/ 1631537 h 2068544"/>
                <a:gd name="connsiteX7" fmla="*/ 822770 w 2917888"/>
                <a:gd name="connsiteY7" fmla="*/ 2068544 h 2068544"/>
                <a:gd name="connsiteX8" fmla="*/ 2917889 w 2917888"/>
                <a:gd name="connsiteY8" fmla="*/ 2068544 h 206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17888" h="2068544">
                  <a:moveTo>
                    <a:pt x="2917889" y="2068544"/>
                  </a:moveTo>
                  <a:lnTo>
                    <a:pt x="2095119" y="1630585"/>
                  </a:lnTo>
                  <a:lnTo>
                    <a:pt x="2091500" y="1630585"/>
                  </a:lnTo>
                  <a:lnTo>
                    <a:pt x="2091500" y="0"/>
                  </a:lnTo>
                  <a:lnTo>
                    <a:pt x="0" y="0"/>
                  </a:lnTo>
                  <a:lnTo>
                    <a:pt x="0" y="1631537"/>
                  </a:lnTo>
                  <a:lnTo>
                    <a:pt x="1905" y="1631537"/>
                  </a:lnTo>
                  <a:lnTo>
                    <a:pt x="822770" y="2068544"/>
                  </a:lnTo>
                  <a:lnTo>
                    <a:pt x="2917889" y="2068544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4F3E21DA-571C-C52E-4CE8-ABD27EBBC452}"/>
                </a:ext>
              </a:extLst>
            </p:cNvPr>
            <p:cNvSpPr/>
            <p:nvPr/>
          </p:nvSpPr>
          <p:spPr>
            <a:xfrm>
              <a:off x="2051780" y="686497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3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7"/>
                    <a:pt x="62198" y="176593"/>
                    <a:pt x="80963" y="176593"/>
                  </a:cubicBezTo>
                  <a:cubicBezTo>
                    <a:pt x="101441" y="176593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3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3"/>
                    <a:pt x="152876" y="109061"/>
                    <a:pt x="152876" y="148971"/>
                  </a:cubicBezTo>
                  <a:cubicBezTo>
                    <a:pt x="152876" y="181737"/>
                    <a:pt x="126682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223A24CC-0BD1-FB17-8DCC-F2AFBB5A5963}"/>
                </a:ext>
              </a:extLst>
            </p:cNvPr>
            <p:cNvSpPr/>
            <p:nvPr/>
          </p:nvSpPr>
          <p:spPr>
            <a:xfrm>
              <a:off x="2233517" y="689355"/>
              <a:ext cx="187070" cy="207835"/>
            </a:xfrm>
            <a:custGeom>
              <a:avLst/>
              <a:gdLst>
                <a:gd name="connsiteX0" fmla="*/ 74009 w 187070"/>
                <a:gd name="connsiteY0" fmla="*/ 0 h 207835"/>
                <a:gd name="connsiteX1" fmla="*/ 113062 w 187070"/>
                <a:gd name="connsiteY1" fmla="*/ 0 h 207835"/>
                <a:gd name="connsiteX2" fmla="*/ 187071 w 187070"/>
                <a:gd name="connsiteY2" fmla="*/ 207836 h 207835"/>
                <a:gd name="connsiteX3" fmla="*/ 146685 w 187070"/>
                <a:gd name="connsiteY3" fmla="*/ 207836 h 207835"/>
                <a:gd name="connsiteX4" fmla="*/ 133826 w 187070"/>
                <a:gd name="connsiteY4" fmla="*/ 170783 h 207835"/>
                <a:gd name="connsiteX5" fmla="*/ 53245 w 187070"/>
                <a:gd name="connsiteY5" fmla="*/ 170783 h 207835"/>
                <a:gd name="connsiteX6" fmla="*/ 40386 w 187070"/>
                <a:gd name="connsiteY6" fmla="*/ 207836 h 207835"/>
                <a:gd name="connsiteX7" fmla="*/ 0 w 187070"/>
                <a:gd name="connsiteY7" fmla="*/ 207836 h 207835"/>
                <a:gd name="connsiteX8" fmla="*/ 74009 w 187070"/>
                <a:gd name="connsiteY8" fmla="*/ 0 h 207835"/>
                <a:gd name="connsiteX9" fmla="*/ 66294 w 187070"/>
                <a:gd name="connsiteY9" fmla="*/ 133826 h 207835"/>
                <a:gd name="connsiteX10" fmla="*/ 120967 w 187070"/>
                <a:gd name="connsiteY10" fmla="*/ 133826 h 207835"/>
                <a:gd name="connsiteX11" fmla="*/ 93631 w 187070"/>
                <a:gd name="connsiteY11" fmla="*/ 54959 h 207835"/>
                <a:gd name="connsiteX12" fmla="*/ 66294 w 187070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0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7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997FDB51-9E4E-1373-8748-61D9542A99FA}"/>
                </a:ext>
              </a:extLst>
            </p:cNvPr>
            <p:cNvSpPr/>
            <p:nvPr/>
          </p:nvSpPr>
          <p:spPr>
            <a:xfrm>
              <a:off x="2436780" y="689355"/>
              <a:ext cx="203739" cy="207930"/>
            </a:xfrm>
            <a:custGeom>
              <a:avLst/>
              <a:gdLst>
                <a:gd name="connsiteX0" fmla="*/ 0 w 203739"/>
                <a:gd name="connsiteY0" fmla="*/ 0 h 207930"/>
                <a:gd name="connsiteX1" fmla="*/ 38481 w 203739"/>
                <a:gd name="connsiteY1" fmla="*/ 0 h 207930"/>
                <a:gd name="connsiteX2" fmla="*/ 101441 w 203739"/>
                <a:gd name="connsiteY2" fmla="*/ 87439 h 207930"/>
                <a:gd name="connsiteX3" fmla="*/ 166973 w 203739"/>
                <a:gd name="connsiteY3" fmla="*/ 0 h 207930"/>
                <a:gd name="connsiteX4" fmla="*/ 203740 w 203739"/>
                <a:gd name="connsiteY4" fmla="*/ 0 h 207930"/>
                <a:gd name="connsiteX5" fmla="*/ 203740 w 203739"/>
                <a:gd name="connsiteY5" fmla="*/ 207836 h 207930"/>
                <a:gd name="connsiteX6" fmla="*/ 164973 w 203739"/>
                <a:gd name="connsiteY6" fmla="*/ 207836 h 207930"/>
                <a:gd name="connsiteX7" fmla="*/ 164973 w 203739"/>
                <a:gd name="connsiteY7" fmla="*/ 62103 h 207930"/>
                <a:gd name="connsiteX8" fmla="*/ 101155 w 203739"/>
                <a:gd name="connsiteY8" fmla="*/ 148114 h 207930"/>
                <a:gd name="connsiteX9" fmla="*/ 38767 w 203739"/>
                <a:gd name="connsiteY9" fmla="*/ 63532 h 207930"/>
                <a:gd name="connsiteX10" fmla="*/ 38767 w 203739"/>
                <a:gd name="connsiteY10" fmla="*/ 207931 h 207930"/>
                <a:gd name="connsiteX11" fmla="*/ 0 w 203739"/>
                <a:gd name="connsiteY11" fmla="*/ 207931 h 207930"/>
                <a:gd name="connsiteX12" fmla="*/ 0 w 203739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739" h="207930">
                  <a:moveTo>
                    <a:pt x="0" y="0"/>
                  </a:moveTo>
                  <a:lnTo>
                    <a:pt x="38481" y="0"/>
                  </a:lnTo>
                  <a:lnTo>
                    <a:pt x="101441" y="87439"/>
                  </a:lnTo>
                  <a:lnTo>
                    <a:pt x="166973" y="0"/>
                  </a:lnTo>
                  <a:lnTo>
                    <a:pt x="203740" y="0"/>
                  </a:lnTo>
                  <a:lnTo>
                    <a:pt x="203740" y="207836"/>
                  </a:lnTo>
                  <a:lnTo>
                    <a:pt x="164973" y="207836"/>
                  </a:lnTo>
                  <a:lnTo>
                    <a:pt x="164973" y="62103"/>
                  </a:lnTo>
                  <a:lnTo>
                    <a:pt x="101155" y="148114"/>
                  </a:lnTo>
                  <a:lnTo>
                    <a:pt x="38767" y="63532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23AABAC5-2AEF-132D-DD79-8B783368EE1B}"/>
                </a:ext>
              </a:extLst>
            </p:cNvPr>
            <p:cNvSpPr/>
            <p:nvPr/>
          </p:nvSpPr>
          <p:spPr>
            <a:xfrm>
              <a:off x="2652902" y="686497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3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7"/>
                    <a:pt x="62198" y="176593"/>
                    <a:pt x="80963" y="176593"/>
                  </a:cubicBezTo>
                  <a:cubicBezTo>
                    <a:pt x="101441" y="176593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4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3"/>
                    <a:pt x="152876" y="109061"/>
                    <a:pt x="152876" y="148971"/>
                  </a:cubicBezTo>
                  <a:cubicBezTo>
                    <a:pt x="152876" y="181737"/>
                    <a:pt x="126683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35D90E20-41F6-CEE1-533E-69E30BEFF7F9}"/>
                </a:ext>
              </a:extLst>
            </p:cNvPr>
            <p:cNvSpPr/>
            <p:nvPr/>
          </p:nvSpPr>
          <p:spPr>
            <a:xfrm>
              <a:off x="2824162" y="689355"/>
              <a:ext cx="149923" cy="210692"/>
            </a:xfrm>
            <a:custGeom>
              <a:avLst/>
              <a:gdLst>
                <a:gd name="connsiteX0" fmla="*/ 0 w 149923"/>
                <a:gd name="connsiteY0" fmla="*/ 136112 h 210692"/>
                <a:gd name="connsiteX1" fmla="*/ 0 w 149923"/>
                <a:gd name="connsiteY1" fmla="*/ 0 h 210692"/>
                <a:gd name="connsiteX2" fmla="*/ 38767 w 149923"/>
                <a:gd name="connsiteY2" fmla="*/ 0 h 210692"/>
                <a:gd name="connsiteX3" fmla="*/ 38767 w 149923"/>
                <a:gd name="connsiteY3" fmla="*/ 138398 h 210692"/>
                <a:gd name="connsiteX4" fmla="*/ 74676 w 149923"/>
                <a:gd name="connsiteY4" fmla="*/ 174879 h 210692"/>
                <a:gd name="connsiteX5" fmla="*/ 111157 w 149923"/>
                <a:gd name="connsiteY5" fmla="*/ 138398 h 210692"/>
                <a:gd name="connsiteX6" fmla="*/ 111157 w 149923"/>
                <a:gd name="connsiteY6" fmla="*/ 0 h 210692"/>
                <a:gd name="connsiteX7" fmla="*/ 149923 w 149923"/>
                <a:gd name="connsiteY7" fmla="*/ 0 h 210692"/>
                <a:gd name="connsiteX8" fmla="*/ 149923 w 149923"/>
                <a:gd name="connsiteY8" fmla="*/ 136112 h 210692"/>
                <a:gd name="connsiteX9" fmla="*/ 75057 w 149923"/>
                <a:gd name="connsiteY9" fmla="*/ 210693 h 210692"/>
                <a:gd name="connsiteX10" fmla="*/ 190 w 149923"/>
                <a:gd name="connsiteY10" fmla="*/ 136112 h 21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923" h="210692">
                  <a:moveTo>
                    <a:pt x="0" y="136112"/>
                  </a:moveTo>
                  <a:lnTo>
                    <a:pt x="0" y="0"/>
                  </a:lnTo>
                  <a:lnTo>
                    <a:pt x="38767" y="0"/>
                  </a:lnTo>
                  <a:lnTo>
                    <a:pt x="38767" y="138398"/>
                  </a:lnTo>
                  <a:cubicBezTo>
                    <a:pt x="38767" y="158877"/>
                    <a:pt x="54102" y="174879"/>
                    <a:pt x="74676" y="174879"/>
                  </a:cubicBezTo>
                  <a:cubicBezTo>
                    <a:pt x="95250" y="174879"/>
                    <a:pt x="111157" y="158972"/>
                    <a:pt x="111157" y="138398"/>
                  </a:cubicBezTo>
                  <a:lnTo>
                    <a:pt x="111157" y="0"/>
                  </a:lnTo>
                  <a:lnTo>
                    <a:pt x="149923" y="0"/>
                  </a:lnTo>
                  <a:lnTo>
                    <a:pt x="149923" y="136112"/>
                  </a:lnTo>
                  <a:cubicBezTo>
                    <a:pt x="149923" y="185071"/>
                    <a:pt x="118015" y="210693"/>
                    <a:pt x="75057" y="210693"/>
                  </a:cubicBezTo>
                  <a:cubicBezTo>
                    <a:pt x="32099" y="210693"/>
                    <a:pt x="190" y="185071"/>
                    <a:pt x="190" y="13611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35E571B4-0B21-C8F2-4DDF-95B7C12336DB}"/>
                </a:ext>
              </a:extLst>
            </p:cNvPr>
            <p:cNvSpPr/>
            <p:nvPr/>
          </p:nvSpPr>
          <p:spPr>
            <a:xfrm>
              <a:off x="2997517" y="689355"/>
              <a:ext cx="172593" cy="207835"/>
            </a:xfrm>
            <a:custGeom>
              <a:avLst/>
              <a:gdLst>
                <a:gd name="connsiteX0" fmla="*/ 0 w 172593"/>
                <a:gd name="connsiteY0" fmla="*/ 0 h 207835"/>
                <a:gd name="connsiteX1" fmla="*/ 43815 w 172593"/>
                <a:gd name="connsiteY1" fmla="*/ 0 h 207835"/>
                <a:gd name="connsiteX2" fmla="*/ 133826 w 172593"/>
                <a:gd name="connsiteY2" fmla="*/ 141542 h 207835"/>
                <a:gd name="connsiteX3" fmla="*/ 133826 w 172593"/>
                <a:gd name="connsiteY3" fmla="*/ 0 h 207835"/>
                <a:gd name="connsiteX4" fmla="*/ 172593 w 172593"/>
                <a:gd name="connsiteY4" fmla="*/ 0 h 207835"/>
                <a:gd name="connsiteX5" fmla="*/ 172593 w 172593"/>
                <a:gd name="connsiteY5" fmla="*/ 207836 h 207835"/>
                <a:gd name="connsiteX6" fmla="*/ 131350 w 172593"/>
                <a:gd name="connsiteY6" fmla="*/ 207836 h 207835"/>
                <a:gd name="connsiteX7" fmla="*/ 38862 w 172593"/>
                <a:gd name="connsiteY7" fmla="*/ 61817 h 207835"/>
                <a:gd name="connsiteX8" fmla="*/ 38862 w 172593"/>
                <a:gd name="connsiteY8" fmla="*/ 207836 h 207835"/>
                <a:gd name="connsiteX9" fmla="*/ 95 w 172593"/>
                <a:gd name="connsiteY9" fmla="*/ 207836 h 207835"/>
                <a:gd name="connsiteX10" fmla="*/ 95 w 172593"/>
                <a:gd name="connsiteY10" fmla="*/ 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2593" h="207835">
                  <a:moveTo>
                    <a:pt x="0" y="0"/>
                  </a:moveTo>
                  <a:lnTo>
                    <a:pt x="43815" y="0"/>
                  </a:lnTo>
                  <a:lnTo>
                    <a:pt x="133826" y="141542"/>
                  </a:lnTo>
                  <a:lnTo>
                    <a:pt x="133826" y="0"/>
                  </a:lnTo>
                  <a:lnTo>
                    <a:pt x="172593" y="0"/>
                  </a:lnTo>
                  <a:lnTo>
                    <a:pt x="172593" y="207836"/>
                  </a:lnTo>
                  <a:lnTo>
                    <a:pt x="131350" y="207836"/>
                  </a:lnTo>
                  <a:lnTo>
                    <a:pt x="38862" y="61817"/>
                  </a:lnTo>
                  <a:lnTo>
                    <a:pt x="38862" y="207836"/>
                  </a:lnTo>
                  <a:lnTo>
                    <a:pt x="95" y="207836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924BAD0B-AEC7-A38E-B5C8-51BF9FEDE886}"/>
                </a:ext>
              </a:extLst>
            </p:cNvPr>
            <p:cNvSpPr/>
            <p:nvPr/>
          </p:nvSpPr>
          <p:spPr>
            <a:xfrm>
              <a:off x="3188398" y="686593"/>
              <a:ext cx="209550" cy="213360"/>
            </a:xfrm>
            <a:custGeom>
              <a:avLst/>
              <a:gdLst>
                <a:gd name="connsiteX0" fmla="*/ 0 w 209550"/>
                <a:gd name="connsiteY0" fmla="*/ 106775 h 213360"/>
                <a:gd name="connsiteX1" fmla="*/ 106204 w 209550"/>
                <a:gd name="connsiteY1" fmla="*/ 0 h 213360"/>
                <a:gd name="connsiteX2" fmla="*/ 200692 w 209550"/>
                <a:gd name="connsiteY2" fmla="*/ 53245 h 213360"/>
                <a:gd name="connsiteX3" fmla="*/ 166497 w 209550"/>
                <a:gd name="connsiteY3" fmla="*/ 73724 h 213360"/>
                <a:gd name="connsiteX4" fmla="*/ 106394 w 209550"/>
                <a:gd name="connsiteY4" fmla="*/ 37529 h 213360"/>
                <a:gd name="connsiteX5" fmla="*/ 38386 w 209550"/>
                <a:gd name="connsiteY5" fmla="*/ 106680 h 213360"/>
                <a:gd name="connsiteX6" fmla="*/ 107823 w 209550"/>
                <a:gd name="connsiteY6" fmla="*/ 175831 h 213360"/>
                <a:gd name="connsiteX7" fmla="*/ 167926 w 209550"/>
                <a:gd name="connsiteY7" fmla="*/ 130874 h 213360"/>
                <a:gd name="connsiteX8" fmla="*/ 101632 w 209550"/>
                <a:gd name="connsiteY8" fmla="*/ 130874 h 213360"/>
                <a:gd name="connsiteX9" fmla="*/ 101632 w 209550"/>
                <a:gd name="connsiteY9" fmla="*/ 93821 h 213360"/>
                <a:gd name="connsiteX10" fmla="*/ 209550 w 209550"/>
                <a:gd name="connsiteY10" fmla="*/ 93821 h 213360"/>
                <a:gd name="connsiteX11" fmla="*/ 209550 w 209550"/>
                <a:gd name="connsiteY11" fmla="*/ 109156 h 213360"/>
                <a:gd name="connsiteX12" fmla="*/ 107918 w 209550"/>
                <a:gd name="connsiteY12" fmla="*/ 213360 h 213360"/>
                <a:gd name="connsiteX13" fmla="*/ 0 w 209550"/>
                <a:gd name="connsiteY13" fmla="*/ 106585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50" h="213360">
                  <a:moveTo>
                    <a:pt x="0" y="106775"/>
                  </a:moveTo>
                  <a:cubicBezTo>
                    <a:pt x="0" y="47530"/>
                    <a:pt x="44672" y="0"/>
                    <a:pt x="106204" y="0"/>
                  </a:cubicBezTo>
                  <a:cubicBezTo>
                    <a:pt x="149161" y="0"/>
                    <a:pt x="183071" y="21907"/>
                    <a:pt x="200692" y="53245"/>
                  </a:cubicBezTo>
                  <a:lnTo>
                    <a:pt x="166497" y="73724"/>
                  </a:lnTo>
                  <a:cubicBezTo>
                    <a:pt x="153734" y="50102"/>
                    <a:pt x="133731" y="37529"/>
                    <a:pt x="106394" y="37529"/>
                  </a:cubicBezTo>
                  <a:cubicBezTo>
                    <a:pt x="67627" y="37529"/>
                    <a:pt x="38386" y="68866"/>
                    <a:pt x="38386" y="106680"/>
                  </a:cubicBezTo>
                  <a:cubicBezTo>
                    <a:pt x="38386" y="144494"/>
                    <a:pt x="67437" y="175831"/>
                    <a:pt x="107823" y="175831"/>
                  </a:cubicBezTo>
                  <a:cubicBezTo>
                    <a:pt x="138875" y="175831"/>
                    <a:pt x="160496" y="158210"/>
                    <a:pt x="167926" y="130874"/>
                  </a:cubicBezTo>
                  <a:lnTo>
                    <a:pt x="101632" y="130874"/>
                  </a:lnTo>
                  <a:lnTo>
                    <a:pt x="101632" y="93821"/>
                  </a:lnTo>
                  <a:lnTo>
                    <a:pt x="209550" y="93821"/>
                  </a:lnTo>
                  <a:lnTo>
                    <a:pt x="209550" y="109156"/>
                  </a:lnTo>
                  <a:cubicBezTo>
                    <a:pt x="209550" y="165259"/>
                    <a:pt x="170021" y="213360"/>
                    <a:pt x="107918" y="213360"/>
                  </a:cubicBezTo>
                  <a:cubicBezTo>
                    <a:pt x="45815" y="213360"/>
                    <a:pt x="0" y="164116"/>
                    <a:pt x="0" y="1065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417BA90E-BEB1-670D-EDA3-E4165292F8E1}"/>
                </a:ext>
              </a:extLst>
            </p:cNvPr>
            <p:cNvSpPr/>
            <p:nvPr/>
          </p:nvSpPr>
          <p:spPr>
            <a:xfrm>
              <a:off x="2051780" y="961389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4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6"/>
                    <a:pt x="62198" y="176594"/>
                    <a:pt x="80963" y="176594"/>
                  </a:cubicBezTo>
                  <a:cubicBezTo>
                    <a:pt x="101441" y="176594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3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4"/>
                    <a:pt x="152876" y="109061"/>
                    <a:pt x="152876" y="148971"/>
                  </a:cubicBezTo>
                  <a:cubicBezTo>
                    <a:pt x="152876" y="181737"/>
                    <a:pt x="126682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C5A7A646-4AC3-A09E-8291-B2CB68A23E48}"/>
                </a:ext>
              </a:extLst>
            </p:cNvPr>
            <p:cNvSpPr/>
            <p:nvPr/>
          </p:nvSpPr>
          <p:spPr>
            <a:xfrm>
              <a:off x="2243042" y="964342"/>
              <a:ext cx="282701" cy="207835"/>
            </a:xfrm>
            <a:custGeom>
              <a:avLst/>
              <a:gdLst>
                <a:gd name="connsiteX0" fmla="*/ 0 w 282701"/>
                <a:gd name="connsiteY0" fmla="*/ 0 h 207835"/>
                <a:gd name="connsiteX1" fmla="*/ 40386 w 282701"/>
                <a:gd name="connsiteY1" fmla="*/ 0 h 207835"/>
                <a:gd name="connsiteX2" fmla="*/ 79629 w 282701"/>
                <a:gd name="connsiteY2" fmla="*/ 145447 h 207835"/>
                <a:gd name="connsiteX3" fmla="*/ 123158 w 282701"/>
                <a:gd name="connsiteY3" fmla="*/ 0 h 207835"/>
                <a:gd name="connsiteX4" fmla="*/ 161353 w 282701"/>
                <a:gd name="connsiteY4" fmla="*/ 0 h 207835"/>
                <a:gd name="connsiteX5" fmla="*/ 204597 w 282701"/>
                <a:gd name="connsiteY5" fmla="*/ 144970 h 207835"/>
                <a:gd name="connsiteX6" fmla="*/ 243649 w 282701"/>
                <a:gd name="connsiteY6" fmla="*/ 0 h 207835"/>
                <a:gd name="connsiteX7" fmla="*/ 282702 w 282701"/>
                <a:gd name="connsiteY7" fmla="*/ 0 h 207835"/>
                <a:gd name="connsiteX8" fmla="*/ 224028 w 282701"/>
                <a:gd name="connsiteY8" fmla="*/ 207836 h 207835"/>
                <a:gd name="connsiteX9" fmla="*/ 185547 w 282701"/>
                <a:gd name="connsiteY9" fmla="*/ 207836 h 207835"/>
                <a:gd name="connsiteX10" fmla="*/ 142018 w 282701"/>
                <a:gd name="connsiteY10" fmla="*/ 61246 h 207835"/>
                <a:gd name="connsiteX11" fmla="*/ 98489 w 282701"/>
                <a:gd name="connsiteY11" fmla="*/ 207836 h 207835"/>
                <a:gd name="connsiteX12" fmla="*/ 59245 w 282701"/>
                <a:gd name="connsiteY12" fmla="*/ 207836 h 207835"/>
                <a:gd name="connsiteX13" fmla="*/ 0 w 282701"/>
                <a:gd name="connsiteY13" fmla="*/ 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701" h="207835">
                  <a:moveTo>
                    <a:pt x="0" y="0"/>
                  </a:moveTo>
                  <a:lnTo>
                    <a:pt x="40386" y="0"/>
                  </a:lnTo>
                  <a:lnTo>
                    <a:pt x="79629" y="145447"/>
                  </a:lnTo>
                  <a:lnTo>
                    <a:pt x="123158" y="0"/>
                  </a:lnTo>
                  <a:lnTo>
                    <a:pt x="161353" y="0"/>
                  </a:lnTo>
                  <a:lnTo>
                    <a:pt x="204597" y="144970"/>
                  </a:lnTo>
                  <a:lnTo>
                    <a:pt x="243649" y="0"/>
                  </a:lnTo>
                  <a:lnTo>
                    <a:pt x="282702" y="0"/>
                  </a:lnTo>
                  <a:lnTo>
                    <a:pt x="224028" y="207836"/>
                  </a:lnTo>
                  <a:lnTo>
                    <a:pt x="185547" y="207836"/>
                  </a:lnTo>
                  <a:lnTo>
                    <a:pt x="142018" y="61246"/>
                  </a:lnTo>
                  <a:lnTo>
                    <a:pt x="98489" y="207836"/>
                  </a:lnTo>
                  <a:lnTo>
                    <a:pt x="59245" y="2078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21ADEF8D-7F02-1FE5-D6F3-36344E6CF79F}"/>
                </a:ext>
              </a:extLst>
            </p:cNvPr>
            <p:cNvSpPr/>
            <p:nvPr/>
          </p:nvSpPr>
          <p:spPr>
            <a:xfrm>
              <a:off x="2034825" y="1239233"/>
              <a:ext cx="187071" cy="207835"/>
            </a:xfrm>
            <a:custGeom>
              <a:avLst/>
              <a:gdLst>
                <a:gd name="connsiteX0" fmla="*/ 74009 w 187071"/>
                <a:gd name="connsiteY0" fmla="*/ 0 h 207835"/>
                <a:gd name="connsiteX1" fmla="*/ 113062 w 187071"/>
                <a:gd name="connsiteY1" fmla="*/ 0 h 207835"/>
                <a:gd name="connsiteX2" fmla="*/ 187071 w 187071"/>
                <a:gd name="connsiteY2" fmla="*/ 207836 h 207835"/>
                <a:gd name="connsiteX3" fmla="*/ 146685 w 187071"/>
                <a:gd name="connsiteY3" fmla="*/ 207836 h 207835"/>
                <a:gd name="connsiteX4" fmla="*/ 133826 w 187071"/>
                <a:gd name="connsiteY4" fmla="*/ 170783 h 207835"/>
                <a:gd name="connsiteX5" fmla="*/ 53245 w 187071"/>
                <a:gd name="connsiteY5" fmla="*/ 170783 h 207835"/>
                <a:gd name="connsiteX6" fmla="*/ 40386 w 187071"/>
                <a:gd name="connsiteY6" fmla="*/ 207836 h 207835"/>
                <a:gd name="connsiteX7" fmla="*/ 0 w 187071"/>
                <a:gd name="connsiteY7" fmla="*/ 207836 h 207835"/>
                <a:gd name="connsiteX8" fmla="*/ 74009 w 187071"/>
                <a:gd name="connsiteY8" fmla="*/ 0 h 207835"/>
                <a:gd name="connsiteX9" fmla="*/ 66294 w 187071"/>
                <a:gd name="connsiteY9" fmla="*/ 133826 h 207835"/>
                <a:gd name="connsiteX10" fmla="*/ 120968 w 187071"/>
                <a:gd name="connsiteY10" fmla="*/ 133826 h 207835"/>
                <a:gd name="connsiteX11" fmla="*/ 93631 w 187071"/>
                <a:gd name="connsiteY11" fmla="*/ 54959 h 207835"/>
                <a:gd name="connsiteX12" fmla="*/ 66294 w 187071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1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8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5D5A9307-7ABD-93BE-E72C-0BD1DADF367D}"/>
                </a:ext>
              </a:extLst>
            </p:cNvPr>
            <p:cNvSpPr/>
            <p:nvPr/>
          </p:nvSpPr>
          <p:spPr>
            <a:xfrm>
              <a:off x="2233517" y="1236471"/>
              <a:ext cx="201072" cy="213359"/>
            </a:xfrm>
            <a:custGeom>
              <a:avLst/>
              <a:gdLst>
                <a:gd name="connsiteX0" fmla="*/ 0 w 201072"/>
                <a:gd name="connsiteY0" fmla="*/ 106775 h 213359"/>
                <a:gd name="connsiteX1" fmla="*/ 106775 w 201072"/>
                <a:gd name="connsiteY1" fmla="*/ 0 h 213359"/>
                <a:gd name="connsiteX2" fmla="*/ 197929 w 201072"/>
                <a:gd name="connsiteY2" fmla="*/ 51530 h 213359"/>
                <a:gd name="connsiteX3" fmla="*/ 164020 w 201072"/>
                <a:gd name="connsiteY3" fmla="*/ 73152 h 213359"/>
                <a:gd name="connsiteX4" fmla="*/ 106775 w 201072"/>
                <a:gd name="connsiteY4" fmla="*/ 38100 h 213359"/>
                <a:gd name="connsiteX5" fmla="*/ 38481 w 201072"/>
                <a:gd name="connsiteY5" fmla="*/ 106680 h 213359"/>
                <a:gd name="connsiteX6" fmla="*/ 105918 w 201072"/>
                <a:gd name="connsiteY6" fmla="*/ 174688 h 213359"/>
                <a:gd name="connsiteX7" fmla="*/ 165735 w 201072"/>
                <a:gd name="connsiteY7" fmla="*/ 135636 h 213359"/>
                <a:gd name="connsiteX8" fmla="*/ 201073 w 201072"/>
                <a:gd name="connsiteY8" fmla="*/ 154115 h 213359"/>
                <a:gd name="connsiteX9" fmla="*/ 106870 w 201072"/>
                <a:gd name="connsiteY9" fmla="*/ 213360 h 213359"/>
                <a:gd name="connsiteX10" fmla="*/ 95 w 201072"/>
                <a:gd name="connsiteY10" fmla="*/ 106585 h 213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072" h="213359">
                  <a:moveTo>
                    <a:pt x="0" y="106775"/>
                  </a:moveTo>
                  <a:cubicBezTo>
                    <a:pt x="0" y="44672"/>
                    <a:pt x="46672" y="0"/>
                    <a:pt x="106775" y="0"/>
                  </a:cubicBezTo>
                  <a:cubicBezTo>
                    <a:pt x="145828" y="0"/>
                    <a:pt x="179641" y="20479"/>
                    <a:pt x="197929" y="51530"/>
                  </a:cubicBezTo>
                  <a:lnTo>
                    <a:pt x="164020" y="73152"/>
                  </a:lnTo>
                  <a:cubicBezTo>
                    <a:pt x="152019" y="51530"/>
                    <a:pt x="133540" y="38100"/>
                    <a:pt x="106775" y="38100"/>
                  </a:cubicBezTo>
                  <a:cubicBezTo>
                    <a:pt x="67532" y="38100"/>
                    <a:pt x="38481" y="68008"/>
                    <a:pt x="38481" y="106680"/>
                  </a:cubicBezTo>
                  <a:cubicBezTo>
                    <a:pt x="38481" y="145351"/>
                    <a:pt x="67246" y="174688"/>
                    <a:pt x="105918" y="174688"/>
                  </a:cubicBezTo>
                  <a:cubicBezTo>
                    <a:pt x="134684" y="174688"/>
                    <a:pt x="154876" y="158210"/>
                    <a:pt x="165735" y="135636"/>
                  </a:cubicBezTo>
                  <a:lnTo>
                    <a:pt x="201073" y="154115"/>
                  </a:lnTo>
                  <a:cubicBezTo>
                    <a:pt x="182880" y="189452"/>
                    <a:pt x="148114" y="213360"/>
                    <a:pt x="106870" y="213360"/>
                  </a:cubicBezTo>
                  <a:cubicBezTo>
                    <a:pt x="42767" y="213360"/>
                    <a:pt x="95" y="165830"/>
                    <a:pt x="95" y="1065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B2B6CCFB-27A4-C67A-86E5-BBF667F8EA20}"/>
                </a:ext>
              </a:extLst>
            </p:cNvPr>
            <p:cNvSpPr/>
            <p:nvPr/>
          </p:nvSpPr>
          <p:spPr>
            <a:xfrm>
              <a:off x="2441638" y="1239233"/>
              <a:ext cx="187071" cy="207835"/>
            </a:xfrm>
            <a:custGeom>
              <a:avLst/>
              <a:gdLst>
                <a:gd name="connsiteX0" fmla="*/ 74009 w 187071"/>
                <a:gd name="connsiteY0" fmla="*/ 0 h 207835"/>
                <a:gd name="connsiteX1" fmla="*/ 113062 w 187071"/>
                <a:gd name="connsiteY1" fmla="*/ 0 h 207835"/>
                <a:gd name="connsiteX2" fmla="*/ 187071 w 187071"/>
                <a:gd name="connsiteY2" fmla="*/ 207836 h 207835"/>
                <a:gd name="connsiteX3" fmla="*/ 146685 w 187071"/>
                <a:gd name="connsiteY3" fmla="*/ 207836 h 207835"/>
                <a:gd name="connsiteX4" fmla="*/ 133826 w 187071"/>
                <a:gd name="connsiteY4" fmla="*/ 170783 h 207835"/>
                <a:gd name="connsiteX5" fmla="*/ 53245 w 187071"/>
                <a:gd name="connsiteY5" fmla="*/ 170783 h 207835"/>
                <a:gd name="connsiteX6" fmla="*/ 40386 w 187071"/>
                <a:gd name="connsiteY6" fmla="*/ 207836 h 207835"/>
                <a:gd name="connsiteX7" fmla="*/ 0 w 187071"/>
                <a:gd name="connsiteY7" fmla="*/ 207836 h 207835"/>
                <a:gd name="connsiteX8" fmla="*/ 74009 w 187071"/>
                <a:gd name="connsiteY8" fmla="*/ 0 h 207835"/>
                <a:gd name="connsiteX9" fmla="*/ 66294 w 187071"/>
                <a:gd name="connsiteY9" fmla="*/ 133826 h 207835"/>
                <a:gd name="connsiteX10" fmla="*/ 120968 w 187071"/>
                <a:gd name="connsiteY10" fmla="*/ 133826 h 207835"/>
                <a:gd name="connsiteX11" fmla="*/ 93631 w 187071"/>
                <a:gd name="connsiteY11" fmla="*/ 54959 h 207835"/>
                <a:gd name="connsiteX12" fmla="*/ 66294 w 187071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1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8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6137B442-F5E7-AB8D-AA97-58201F592360}"/>
                </a:ext>
              </a:extLst>
            </p:cNvPr>
            <p:cNvSpPr/>
            <p:nvPr/>
          </p:nvSpPr>
          <p:spPr>
            <a:xfrm>
              <a:off x="2644997" y="1239233"/>
              <a:ext cx="166592" cy="207835"/>
            </a:xfrm>
            <a:custGeom>
              <a:avLst/>
              <a:gdLst>
                <a:gd name="connsiteX0" fmla="*/ 0 w 166592"/>
                <a:gd name="connsiteY0" fmla="*/ 0 h 207835"/>
                <a:gd name="connsiteX1" fmla="*/ 56674 w 166592"/>
                <a:gd name="connsiteY1" fmla="*/ 0 h 207835"/>
                <a:gd name="connsiteX2" fmla="*/ 166592 w 166592"/>
                <a:gd name="connsiteY2" fmla="*/ 103918 h 207835"/>
                <a:gd name="connsiteX3" fmla="*/ 58388 w 166592"/>
                <a:gd name="connsiteY3" fmla="*/ 207836 h 207835"/>
                <a:gd name="connsiteX4" fmla="*/ 0 w 166592"/>
                <a:gd name="connsiteY4" fmla="*/ 207836 h 207835"/>
                <a:gd name="connsiteX5" fmla="*/ 0 w 166592"/>
                <a:gd name="connsiteY5" fmla="*/ 0 h 207835"/>
                <a:gd name="connsiteX6" fmla="*/ 38767 w 166592"/>
                <a:gd name="connsiteY6" fmla="*/ 35909 h 207835"/>
                <a:gd name="connsiteX7" fmla="*/ 38767 w 166592"/>
                <a:gd name="connsiteY7" fmla="*/ 172022 h 207835"/>
                <a:gd name="connsiteX8" fmla="*/ 53816 w 166592"/>
                <a:gd name="connsiteY8" fmla="*/ 172022 h 207835"/>
                <a:gd name="connsiteX9" fmla="*/ 127825 w 166592"/>
                <a:gd name="connsiteY9" fmla="*/ 104013 h 207835"/>
                <a:gd name="connsiteX10" fmla="*/ 52102 w 166592"/>
                <a:gd name="connsiteY10" fmla="*/ 36005 h 207835"/>
                <a:gd name="connsiteX11" fmla="*/ 38767 w 166592"/>
                <a:gd name="connsiteY11" fmla="*/ 36005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6592" h="207835">
                  <a:moveTo>
                    <a:pt x="0" y="0"/>
                  </a:moveTo>
                  <a:lnTo>
                    <a:pt x="56674" y="0"/>
                  </a:lnTo>
                  <a:cubicBezTo>
                    <a:pt x="126682" y="0"/>
                    <a:pt x="166592" y="44958"/>
                    <a:pt x="166592" y="103918"/>
                  </a:cubicBezTo>
                  <a:cubicBezTo>
                    <a:pt x="166592" y="162878"/>
                    <a:pt x="121634" y="207836"/>
                    <a:pt x="58388" y="207836"/>
                  </a:cubicBezTo>
                  <a:lnTo>
                    <a:pt x="0" y="207836"/>
                  </a:lnTo>
                  <a:lnTo>
                    <a:pt x="0" y="0"/>
                  </a:lnTo>
                  <a:close/>
                  <a:moveTo>
                    <a:pt x="38767" y="35909"/>
                  </a:moveTo>
                  <a:lnTo>
                    <a:pt x="38767" y="172022"/>
                  </a:lnTo>
                  <a:lnTo>
                    <a:pt x="53816" y="172022"/>
                  </a:lnTo>
                  <a:cubicBezTo>
                    <a:pt x="99060" y="172022"/>
                    <a:pt x="127825" y="142685"/>
                    <a:pt x="127825" y="104013"/>
                  </a:cubicBezTo>
                  <a:cubicBezTo>
                    <a:pt x="127825" y="65342"/>
                    <a:pt x="103346" y="36005"/>
                    <a:pt x="52102" y="36005"/>
                  </a:cubicBezTo>
                  <a:lnTo>
                    <a:pt x="38767" y="360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959C764E-AC9F-6137-42B5-074CB64954C2}"/>
                </a:ext>
              </a:extLst>
            </p:cNvPr>
            <p:cNvSpPr/>
            <p:nvPr/>
          </p:nvSpPr>
          <p:spPr>
            <a:xfrm>
              <a:off x="2829496" y="1239233"/>
              <a:ext cx="123253" cy="207930"/>
            </a:xfrm>
            <a:custGeom>
              <a:avLst/>
              <a:gdLst>
                <a:gd name="connsiteX0" fmla="*/ 0 w 123253"/>
                <a:gd name="connsiteY0" fmla="*/ 0 h 207930"/>
                <a:gd name="connsiteX1" fmla="*/ 123254 w 123253"/>
                <a:gd name="connsiteY1" fmla="*/ 0 h 207930"/>
                <a:gd name="connsiteX2" fmla="*/ 123254 w 123253"/>
                <a:gd name="connsiteY2" fmla="*/ 37052 h 207930"/>
                <a:gd name="connsiteX3" fmla="*/ 38672 w 123253"/>
                <a:gd name="connsiteY3" fmla="*/ 37052 h 207930"/>
                <a:gd name="connsiteX4" fmla="*/ 38672 w 123253"/>
                <a:gd name="connsiteY4" fmla="*/ 84868 h 207930"/>
                <a:gd name="connsiteX5" fmla="*/ 123254 w 123253"/>
                <a:gd name="connsiteY5" fmla="*/ 84868 h 207930"/>
                <a:gd name="connsiteX6" fmla="*/ 123254 w 123253"/>
                <a:gd name="connsiteY6" fmla="*/ 121920 h 207930"/>
                <a:gd name="connsiteX7" fmla="*/ 38672 w 123253"/>
                <a:gd name="connsiteY7" fmla="*/ 121920 h 207930"/>
                <a:gd name="connsiteX8" fmla="*/ 38672 w 123253"/>
                <a:gd name="connsiteY8" fmla="*/ 170879 h 207930"/>
                <a:gd name="connsiteX9" fmla="*/ 123254 w 123253"/>
                <a:gd name="connsiteY9" fmla="*/ 170879 h 207930"/>
                <a:gd name="connsiteX10" fmla="*/ 123254 w 123253"/>
                <a:gd name="connsiteY10" fmla="*/ 207931 h 207930"/>
                <a:gd name="connsiteX11" fmla="*/ 0 w 123253"/>
                <a:gd name="connsiteY11" fmla="*/ 207931 h 207930"/>
                <a:gd name="connsiteX12" fmla="*/ 0 w 123253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3253" h="207930">
                  <a:moveTo>
                    <a:pt x="0" y="0"/>
                  </a:moveTo>
                  <a:lnTo>
                    <a:pt x="123254" y="0"/>
                  </a:lnTo>
                  <a:lnTo>
                    <a:pt x="123254" y="37052"/>
                  </a:lnTo>
                  <a:lnTo>
                    <a:pt x="38672" y="37052"/>
                  </a:lnTo>
                  <a:lnTo>
                    <a:pt x="38672" y="84868"/>
                  </a:lnTo>
                  <a:lnTo>
                    <a:pt x="123254" y="84868"/>
                  </a:lnTo>
                  <a:lnTo>
                    <a:pt x="123254" y="121920"/>
                  </a:lnTo>
                  <a:lnTo>
                    <a:pt x="38672" y="121920"/>
                  </a:lnTo>
                  <a:lnTo>
                    <a:pt x="38672" y="170879"/>
                  </a:lnTo>
                  <a:lnTo>
                    <a:pt x="123254" y="170879"/>
                  </a:lnTo>
                  <a:lnTo>
                    <a:pt x="123254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4E6179B6-893E-977C-0D8E-B20297E6E90F}"/>
                </a:ext>
              </a:extLst>
            </p:cNvPr>
            <p:cNvSpPr/>
            <p:nvPr/>
          </p:nvSpPr>
          <p:spPr>
            <a:xfrm>
              <a:off x="2974371" y="1239233"/>
              <a:ext cx="203739" cy="207930"/>
            </a:xfrm>
            <a:custGeom>
              <a:avLst/>
              <a:gdLst>
                <a:gd name="connsiteX0" fmla="*/ 95 w 203739"/>
                <a:gd name="connsiteY0" fmla="*/ 0 h 207930"/>
                <a:gd name="connsiteX1" fmla="*/ 38576 w 203739"/>
                <a:gd name="connsiteY1" fmla="*/ 0 h 207930"/>
                <a:gd name="connsiteX2" fmla="*/ 101536 w 203739"/>
                <a:gd name="connsiteY2" fmla="*/ 87440 h 207930"/>
                <a:gd name="connsiteX3" fmla="*/ 166973 w 203739"/>
                <a:gd name="connsiteY3" fmla="*/ 0 h 207930"/>
                <a:gd name="connsiteX4" fmla="*/ 203740 w 203739"/>
                <a:gd name="connsiteY4" fmla="*/ 0 h 207930"/>
                <a:gd name="connsiteX5" fmla="*/ 203740 w 203739"/>
                <a:gd name="connsiteY5" fmla="*/ 207836 h 207930"/>
                <a:gd name="connsiteX6" fmla="*/ 164973 w 203739"/>
                <a:gd name="connsiteY6" fmla="*/ 207836 h 207930"/>
                <a:gd name="connsiteX7" fmla="*/ 164973 w 203739"/>
                <a:gd name="connsiteY7" fmla="*/ 62103 h 207930"/>
                <a:gd name="connsiteX8" fmla="*/ 101156 w 203739"/>
                <a:gd name="connsiteY8" fmla="*/ 148114 h 207930"/>
                <a:gd name="connsiteX9" fmla="*/ 38767 w 203739"/>
                <a:gd name="connsiteY9" fmla="*/ 63532 h 207930"/>
                <a:gd name="connsiteX10" fmla="*/ 38767 w 203739"/>
                <a:gd name="connsiteY10" fmla="*/ 207931 h 207930"/>
                <a:gd name="connsiteX11" fmla="*/ 0 w 203739"/>
                <a:gd name="connsiteY11" fmla="*/ 207931 h 207930"/>
                <a:gd name="connsiteX12" fmla="*/ 0 w 203739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739" h="207930">
                  <a:moveTo>
                    <a:pt x="95" y="0"/>
                  </a:moveTo>
                  <a:lnTo>
                    <a:pt x="38576" y="0"/>
                  </a:lnTo>
                  <a:lnTo>
                    <a:pt x="101536" y="87440"/>
                  </a:lnTo>
                  <a:lnTo>
                    <a:pt x="166973" y="0"/>
                  </a:lnTo>
                  <a:lnTo>
                    <a:pt x="203740" y="0"/>
                  </a:lnTo>
                  <a:lnTo>
                    <a:pt x="203740" y="207836"/>
                  </a:lnTo>
                  <a:lnTo>
                    <a:pt x="164973" y="207836"/>
                  </a:lnTo>
                  <a:lnTo>
                    <a:pt x="164973" y="62103"/>
                  </a:lnTo>
                  <a:lnTo>
                    <a:pt x="101156" y="148114"/>
                  </a:lnTo>
                  <a:lnTo>
                    <a:pt x="38767" y="63532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9204C688-91F3-C12D-A284-50D11E16BD12}"/>
                </a:ext>
              </a:extLst>
            </p:cNvPr>
            <p:cNvSpPr/>
            <p:nvPr/>
          </p:nvSpPr>
          <p:spPr>
            <a:xfrm>
              <a:off x="3193541" y="1239233"/>
              <a:ext cx="171545" cy="207835"/>
            </a:xfrm>
            <a:custGeom>
              <a:avLst/>
              <a:gdLst>
                <a:gd name="connsiteX0" fmla="*/ 66008 w 171545"/>
                <a:gd name="connsiteY0" fmla="*/ 109347 h 207835"/>
                <a:gd name="connsiteX1" fmla="*/ 0 w 171545"/>
                <a:gd name="connsiteY1" fmla="*/ 0 h 207835"/>
                <a:gd name="connsiteX2" fmla="*/ 42672 w 171545"/>
                <a:gd name="connsiteY2" fmla="*/ 0 h 207835"/>
                <a:gd name="connsiteX3" fmla="*/ 85630 w 171545"/>
                <a:gd name="connsiteY3" fmla="*/ 72009 h 207835"/>
                <a:gd name="connsiteX4" fmla="*/ 128873 w 171545"/>
                <a:gd name="connsiteY4" fmla="*/ 0 h 207835"/>
                <a:gd name="connsiteX5" fmla="*/ 171545 w 171545"/>
                <a:gd name="connsiteY5" fmla="*/ 0 h 207835"/>
                <a:gd name="connsiteX6" fmla="*/ 104680 w 171545"/>
                <a:gd name="connsiteY6" fmla="*/ 110204 h 207835"/>
                <a:gd name="connsiteX7" fmla="*/ 104680 w 171545"/>
                <a:gd name="connsiteY7" fmla="*/ 207836 h 207835"/>
                <a:gd name="connsiteX8" fmla="*/ 65913 w 171545"/>
                <a:gd name="connsiteY8" fmla="*/ 207836 h 207835"/>
                <a:gd name="connsiteX9" fmla="*/ 65913 w 171545"/>
                <a:gd name="connsiteY9" fmla="*/ 109347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545" h="207835">
                  <a:moveTo>
                    <a:pt x="66008" y="109347"/>
                  </a:moveTo>
                  <a:lnTo>
                    <a:pt x="0" y="0"/>
                  </a:lnTo>
                  <a:lnTo>
                    <a:pt x="42672" y="0"/>
                  </a:lnTo>
                  <a:lnTo>
                    <a:pt x="85630" y="72009"/>
                  </a:lnTo>
                  <a:lnTo>
                    <a:pt x="128873" y="0"/>
                  </a:lnTo>
                  <a:lnTo>
                    <a:pt x="171545" y="0"/>
                  </a:lnTo>
                  <a:lnTo>
                    <a:pt x="104680" y="110204"/>
                  </a:lnTo>
                  <a:lnTo>
                    <a:pt x="104680" y="207836"/>
                  </a:lnTo>
                  <a:lnTo>
                    <a:pt x="65913" y="207836"/>
                  </a:lnTo>
                  <a:lnTo>
                    <a:pt x="65913" y="10934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0E16F158-2E31-A3B1-0908-D779B3346078}"/>
                </a:ext>
              </a:extLst>
            </p:cNvPr>
            <p:cNvSpPr/>
            <p:nvPr/>
          </p:nvSpPr>
          <p:spPr>
            <a:xfrm>
              <a:off x="2069592" y="1514220"/>
              <a:ext cx="117633" cy="207930"/>
            </a:xfrm>
            <a:custGeom>
              <a:avLst/>
              <a:gdLst>
                <a:gd name="connsiteX0" fmla="*/ 0 w 117633"/>
                <a:gd name="connsiteY0" fmla="*/ 0 h 207930"/>
                <a:gd name="connsiteX1" fmla="*/ 117634 w 117633"/>
                <a:gd name="connsiteY1" fmla="*/ 0 h 207930"/>
                <a:gd name="connsiteX2" fmla="*/ 117634 w 117633"/>
                <a:gd name="connsiteY2" fmla="*/ 37052 h 207930"/>
                <a:gd name="connsiteX3" fmla="*/ 38767 w 117633"/>
                <a:gd name="connsiteY3" fmla="*/ 37052 h 207930"/>
                <a:gd name="connsiteX4" fmla="*/ 38767 w 117633"/>
                <a:gd name="connsiteY4" fmla="*/ 84868 h 207930"/>
                <a:gd name="connsiteX5" fmla="*/ 117634 w 117633"/>
                <a:gd name="connsiteY5" fmla="*/ 84868 h 207930"/>
                <a:gd name="connsiteX6" fmla="*/ 117634 w 117633"/>
                <a:gd name="connsiteY6" fmla="*/ 121920 h 207930"/>
                <a:gd name="connsiteX7" fmla="*/ 38767 w 117633"/>
                <a:gd name="connsiteY7" fmla="*/ 121920 h 207930"/>
                <a:gd name="connsiteX8" fmla="*/ 38767 w 117633"/>
                <a:gd name="connsiteY8" fmla="*/ 207931 h 207930"/>
                <a:gd name="connsiteX9" fmla="*/ 0 w 117633"/>
                <a:gd name="connsiteY9" fmla="*/ 207931 h 207930"/>
                <a:gd name="connsiteX10" fmla="*/ 0 w 117633"/>
                <a:gd name="connsiteY10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633" h="207930">
                  <a:moveTo>
                    <a:pt x="0" y="0"/>
                  </a:moveTo>
                  <a:lnTo>
                    <a:pt x="117634" y="0"/>
                  </a:lnTo>
                  <a:lnTo>
                    <a:pt x="117634" y="37052"/>
                  </a:lnTo>
                  <a:lnTo>
                    <a:pt x="38767" y="37052"/>
                  </a:lnTo>
                  <a:lnTo>
                    <a:pt x="38767" y="84868"/>
                  </a:lnTo>
                  <a:lnTo>
                    <a:pt x="117634" y="84868"/>
                  </a:lnTo>
                  <a:lnTo>
                    <a:pt x="117634" y="121920"/>
                  </a:lnTo>
                  <a:lnTo>
                    <a:pt x="38767" y="121920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68A2B3CA-024E-F106-6026-6A4FDAB2EB55}"/>
                </a:ext>
              </a:extLst>
            </p:cNvPr>
            <p:cNvSpPr/>
            <p:nvPr/>
          </p:nvSpPr>
          <p:spPr>
            <a:xfrm>
              <a:off x="2233517" y="1511362"/>
              <a:ext cx="212693" cy="213550"/>
            </a:xfrm>
            <a:custGeom>
              <a:avLst/>
              <a:gdLst>
                <a:gd name="connsiteX0" fmla="*/ 0 w 212693"/>
                <a:gd name="connsiteY0" fmla="*/ 106775 h 213550"/>
                <a:gd name="connsiteX1" fmla="*/ 106204 w 212693"/>
                <a:gd name="connsiteY1" fmla="*/ 0 h 213550"/>
                <a:gd name="connsiteX2" fmla="*/ 212693 w 212693"/>
                <a:gd name="connsiteY2" fmla="*/ 106775 h 213550"/>
                <a:gd name="connsiteX3" fmla="*/ 106204 w 212693"/>
                <a:gd name="connsiteY3" fmla="*/ 213550 h 213550"/>
                <a:gd name="connsiteX4" fmla="*/ 0 w 212693"/>
                <a:gd name="connsiteY4" fmla="*/ 106775 h 213550"/>
                <a:gd name="connsiteX5" fmla="*/ 174212 w 212693"/>
                <a:gd name="connsiteY5" fmla="*/ 106775 h 213550"/>
                <a:gd name="connsiteX6" fmla="*/ 106204 w 212693"/>
                <a:gd name="connsiteY6" fmla="*/ 38195 h 213550"/>
                <a:gd name="connsiteX7" fmla="*/ 38481 w 212693"/>
                <a:gd name="connsiteY7" fmla="*/ 106775 h 213550"/>
                <a:gd name="connsiteX8" fmla="*/ 106204 w 212693"/>
                <a:gd name="connsiteY8" fmla="*/ 175355 h 213550"/>
                <a:gd name="connsiteX9" fmla="*/ 174212 w 212693"/>
                <a:gd name="connsiteY9" fmla="*/ 106775 h 21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693" h="213550">
                  <a:moveTo>
                    <a:pt x="0" y="106775"/>
                  </a:moveTo>
                  <a:cubicBezTo>
                    <a:pt x="0" y="47816"/>
                    <a:pt x="47244" y="0"/>
                    <a:pt x="106204" y="0"/>
                  </a:cubicBezTo>
                  <a:cubicBezTo>
                    <a:pt x="165164" y="0"/>
                    <a:pt x="212693" y="47816"/>
                    <a:pt x="212693" y="106775"/>
                  </a:cubicBezTo>
                  <a:cubicBezTo>
                    <a:pt x="212693" y="165735"/>
                    <a:pt x="165449" y="213550"/>
                    <a:pt x="106204" y="213550"/>
                  </a:cubicBezTo>
                  <a:cubicBezTo>
                    <a:pt x="46958" y="213550"/>
                    <a:pt x="0" y="166021"/>
                    <a:pt x="0" y="106775"/>
                  </a:cubicBezTo>
                  <a:close/>
                  <a:moveTo>
                    <a:pt x="174212" y="106775"/>
                  </a:moveTo>
                  <a:cubicBezTo>
                    <a:pt x="174212" y="68866"/>
                    <a:pt x="144018" y="38195"/>
                    <a:pt x="106204" y="38195"/>
                  </a:cubicBezTo>
                  <a:cubicBezTo>
                    <a:pt x="68389" y="38195"/>
                    <a:pt x="38481" y="68961"/>
                    <a:pt x="38481" y="106775"/>
                  </a:cubicBezTo>
                  <a:cubicBezTo>
                    <a:pt x="38481" y="144590"/>
                    <a:pt x="68389" y="175355"/>
                    <a:pt x="106204" y="175355"/>
                  </a:cubicBezTo>
                  <a:cubicBezTo>
                    <a:pt x="144018" y="175355"/>
                    <a:pt x="174212" y="144590"/>
                    <a:pt x="174212" y="1067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DBFB25FC-20C4-976D-6231-828D674408E0}"/>
                </a:ext>
              </a:extLst>
            </p:cNvPr>
            <p:cNvSpPr/>
            <p:nvPr/>
          </p:nvSpPr>
          <p:spPr>
            <a:xfrm>
              <a:off x="2463927" y="1514220"/>
              <a:ext cx="150971" cy="207835"/>
            </a:xfrm>
            <a:custGeom>
              <a:avLst/>
              <a:gdLst>
                <a:gd name="connsiteX0" fmla="*/ 190 w 150971"/>
                <a:gd name="connsiteY0" fmla="*/ 207836 h 207835"/>
                <a:gd name="connsiteX1" fmla="*/ 190 w 150971"/>
                <a:gd name="connsiteY1" fmla="*/ 0 h 207835"/>
                <a:gd name="connsiteX2" fmla="*/ 66770 w 150971"/>
                <a:gd name="connsiteY2" fmla="*/ 0 h 207835"/>
                <a:gd name="connsiteX3" fmla="*/ 144494 w 150971"/>
                <a:gd name="connsiteY3" fmla="*/ 72295 h 207835"/>
                <a:gd name="connsiteX4" fmla="*/ 109442 w 150971"/>
                <a:gd name="connsiteY4" fmla="*/ 132969 h 207835"/>
                <a:gd name="connsiteX5" fmla="*/ 150971 w 150971"/>
                <a:gd name="connsiteY5" fmla="*/ 207836 h 207835"/>
                <a:gd name="connsiteX6" fmla="*/ 106871 w 150971"/>
                <a:gd name="connsiteY6" fmla="*/ 207836 h 207835"/>
                <a:gd name="connsiteX7" fmla="*/ 73533 w 150971"/>
                <a:gd name="connsiteY7" fmla="*/ 144304 h 207835"/>
                <a:gd name="connsiteX8" fmla="*/ 38767 w 150971"/>
                <a:gd name="connsiteY8" fmla="*/ 144304 h 207835"/>
                <a:gd name="connsiteX9" fmla="*/ 38767 w 150971"/>
                <a:gd name="connsiteY9" fmla="*/ 207836 h 207835"/>
                <a:gd name="connsiteX10" fmla="*/ 0 w 150971"/>
                <a:gd name="connsiteY10" fmla="*/ 207836 h 207835"/>
                <a:gd name="connsiteX11" fmla="*/ 63436 w 150971"/>
                <a:gd name="connsiteY11" fmla="*/ 108775 h 207835"/>
                <a:gd name="connsiteX12" fmla="*/ 105823 w 150971"/>
                <a:gd name="connsiteY12" fmla="*/ 70866 h 207835"/>
                <a:gd name="connsiteX13" fmla="*/ 63436 w 150971"/>
                <a:gd name="connsiteY13" fmla="*/ 36100 h 207835"/>
                <a:gd name="connsiteX14" fmla="*/ 38957 w 150971"/>
                <a:gd name="connsiteY14" fmla="*/ 36100 h 207835"/>
                <a:gd name="connsiteX15" fmla="*/ 38957 w 150971"/>
                <a:gd name="connsiteY15" fmla="*/ 108680 h 207835"/>
                <a:gd name="connsiteX16" fmla="*/ 63436 w 150971"/>
                <a:gd name="connsiteY16" fmla="*/ 10868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0971" h="207835">
                  <a:moveTo>
                    <a:pt x="190" y="207836"/>
                  </a:moveTo>
                  <a:lnTo>
                    <a:pt x="190" y="0"/>
                  </a:lnTo>
                  <a:lnTo>
                    <a:pt x="66770" y="0"/>
                  </a:lnTo>
                  <a:cubicBezTo>
                    <a:pt x="116015" y="0"/>
                    <a:pt x="144494" y="29337"/>
                    <a:pt x="144494" y="72295"/>
                  </a:cubicBezTo>
                  <a:cubicBezTo>
                    <a:pt x="144494" y="97346"/>
                    <a:pt x="131921" y="120682"/>
                    <a:pt x="109442" y="132969"/>
                  </a:cubicBezTo>
                  <a:lnTo>
                    <a:pt x="150971" y="207836"/>
                  </a:lnTo>
                  <a:lnTo>
                    <a:pt x="106871" y="207836"/>
                  </a:lnTo>
                  <a:lnTo>
                    <a:pt x="73533" y="144304"/>
                  </a:lnTo>
                  <a:lnTo>
                    <a:pt x="38767" y="144304"/>
                  </a:lnTo>
                  <a:lnTo>
                    <a:pt x="38767" y="207836"/>
                  </a:lnTo>
                  <a:lnTo>
                    <a:pt x="0" y="207836"/>
                  </a:lnTo>
                  <a:close/>
                  <a:moveTo>
                    <a:pt x="63436" y="108775"/>
                  </a:moveTo>
                  <a:cubicBezTo>
                    <a:pt x="95345" y="108775"/>
                    <a:pt x="105823" y="91440"/>
                    <a:pt x="105823" y="70866"/>
                  </a:cubicBezTo>
                  <a:cubicBezTo>
                    <a:pt x="105823" y="50292"/>
                    <a:pt x="93059" y="36100"/>
                    <a:pt x="63436" y="36100"/>
                  </a:cubicBezTo>
                  <a:lnTo>
                    <a:pt x="38957" y="36100"/>
                  </a:lnTo>
                  <a:lnTo>
                    <a:pt x="38957" y="108680"/>
                  </a:lnTo>
                  <a:lnTo>
                    <a:pt x="63436" y="10868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A43DEB9F-A50D-71A1-CF3C-2C6832909107}"/>
                </a:ext>
              </a:extLst>
            </p:cNvPr>
            <p:cNvSpPr/>
            <p:nvPr/>
          </p:nvSpPr>
          <p:spPr>
            <a:xfrm>
              <a:off x="2042445" y="1789112"/>
              <a:ext cx="171545" cy="207835"/>
            </a:xfrm>
            <a:custGeom>
              <a:avLst/>
              <a:gdLst>
                <a:gd name="connsiteX0" fmla="*/ 66104 w 171545"/>
                <a:gd name="connsiteY0" fmla="*/ 109347 h 207835"/>
                <a:gd name="connsiteX1" fmla="*/ 0 w 171545"/>
                <a:gd name="connsiteY1" fmla="*/ 0 h 207835"/>
                <a:gd name="connsiteX2" fmla="*/ 42672 w 171545"/>
                <a:gd name="connsiteY2" fmla="*/ 0 h 207835"/>
                <a:gd name="connsiteX3" fmla="*/ 85630 w 171545"/>
                <a:gd name="connsiteY3" fmla="*/ 72009 h 207835"/>
                <a:gd name="connsiteX4" fmla="*/ 128873 w 171545"/>
                <a:gd name="connsiteY4" fmla="*/ 0 h 207835"/>
                <a:gd name="connsiteX5" fmla="*/ 171545 w 171545"/>
                <a:gd name="connsiteY5" fmla="*/ 0 h 207835"/>
                <a:gd name="connsiteX6" fmla="*/ 104680 w 171545"/>
                <a:gd name="connsiteY6" fmla="*/ 110204 h 207835"/>
                <a:gd name="connsiteX7" fmla="*/ 104680 w 171545"/>
                <a:gd name="connsiteY7" fmla="*/ 207836 h 207835"/>
                <a:gd name="connsiteX8" fmla="*/ 66008 w 171545"/>
                <a:gd name="connsiteY8" fmla="*/ 207836 h 207835"/>
                <a:gd name="connsiteX9" fmla="*/ 66008 w 171545"/>
                <a:gd name="connsiteY9" fmla="*/ 109347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545" h="207835">
                  <a:moveTo>
                    <a:pt x="66104" y="109347"/>
                  </a:moveTo>
                  <a:lnTo>
                    <a:pt x="0" y="0"/>
                  </a:lnTo>
                  <a:lnTo>
                    <a:pt x="42672" y="0"/>
                  </a:lnTo>
                  <a:lnTo>
                    <a:pt x="85630" y="72009"/>
                  </a:lnTo>
                  <a:lnTo>
                    <a:pt x="128873" y="0"/>
                  </a:lnTo>
                  <a:lnTo>
                    <a:pt x="171545" y="0"/>
                  </a:lnTo>
                  <a:lnTo>
                    <a:pt x="104680" y="110204"/>
                  </a:lnTo>
                  <a:lnTo>
                    <a:pt x="104680" y="207836"/>
                  </a:lnTo>
                  <a:lnTo>
                    <a:pt x="66008" y="207836"/>
                  </a:lnTo>
                  <a:lnTo>
                    <a:pt x="66008" y="109347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1C2C7206-80DF-9CB8-BD94-66ECBE643BFA}"/>
                </a:ext>
              </a:extLst>
            </p:cNvPr>
            <p:cNvSpPr/>
            <p:nvPr/>
          </p:nvSpPr>
          <p:spPr>
            <a:xfrm>
              <a:off x="2233517" y="1786349"/>
              <a:ext cx="212693" cy="213550"/>
            </a:xfrm>
            <a:custGeom>
              <a:avLst/>
              <a:gdLst>
                <a:gd name="connsiteX0" fmla="*/ 0 w 212693"/>
                <a:gd name="connsiteY0" fmla="*/ 106775 h 213550"/>
                <a:gd name="connsiteX1" fmla="*/ 106204 w 212693"/>
                <a:gd name="connsiteY1" fmla="*/ 0 h 213550"/>
                <a:gd name="connsiteX2" fmla="*/ 212693 w 212693"/>
                <a:gd name="connsiteY2" fmla="*/ 106775 h 213550"/>
                <a:gd name="connsiteX3" fmla="*/ 106204 w 212693"/>
                <a:gd name="connsiteY3" fmla="*/ 213550 h 213550"/>
                <a:gd name="connsiteX4" fmla="*/ 0 w 212693"/>
                <a:gd name="connsiteY4" fmla="*/ 106775 h 213550"/>
                <a:gd name="connsiteX5" fmla="*/ 174212 w 212693"/>
                <a:gd name="connsiteY5" fmla="*/ 106775 h 213550"/>
                <a:gd name="connsiteX6" fmla="*/ 106204 w 212693"/>
                <a:gd name="connsiteY6" fmla="*/ 38195 h 213550"/>
                <a:gd name="connsiteX7" fmla="*/ 38481 w 212693"/>
                <a:gd name="connsiteY7" fmla="*/ 106775 h 213550"/>
                <a:gd name="connsiteX8" fmla="*/ 106204 w 212693"/>
                <a:gd name="connsiteY8" fmla="*/ 175355 h 213550"/>
                <a:gd name="connsiteX9" fmla="*/ 174212 w 212693"/>
                <a:gd name="connsiteY9" fmla="*/ 106775 h 21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693" h="213550">
                  <a:moveTo>
                    <a:pt x="0" y="106775"/>
                  </a:moveTo>
                  <a:cubicBezTo>
                    <a:pt x="0" y="47815"/>
                    <a:pt x="47244" y="0"/>
                    <a:pt x="106204" y="0"/>
                  </a:cubicBezTo>
                  <a:cubicBezTo>
                    <a:pt x="165164" y="0"/>
                    <a:pt x="212693" y="47815"/>
                    <a:pt x="212693" y="106775"/>
                  </a:cubicBezTo>
                  <a:cubicBezTo>
                    <a:pt x="212693" y="165735"/>
                    <a:pt x="165449" y="213550"/>
                    <a:pt x="106204" y="213550"/>
                  </a:cubicBezTo>
                  <a:cubicBezTo>
                    <a:pt x="46958" y="213550"/>
                    <a:pt x="0" y="166021"/>
                    <a:pt x="0" y="106775"/>
                  </a:cubicBezTo>
                  <a:close/>
                  <a:moveTo>
                    <a:pt x="174212" y="106775"/>
                  </a:moveTo>
                  <a:cubicBezTo>
                    <a:pt x="174212" y="68866"/>
                    <a:pt x="144018" y="38195"/>
                    <a:pt x="106204" y="38195"/>
                  </a:cubicBezTo>
                  <a:cubicBezTo>
                    <a:pt x="68389" y="38195"/>
                    <a:pt x="38481" y="68961"/>
                    <a:pt x="38481" y="106775"/>
                  </a:cubicBezTo>
                  <a:cubicBezTo>
                    <a:pt x="38481" y="144589"/>
                    <a:pt x="68389" y="175355"/>
                    <a:pt x="106204" y="175355"/>
                  </a:cubicBezTo>
                  <a:cubicBezTo>
                    <a:pt x="144018" y="175355"/>
                    <a:pt x="174212" y="144589"/>
                    <a:pt x="174212" y="1067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C6BB570E-CF3D-0A28-BDD0-55AA23FBD169}"/>
                </a:ext>
              </a:extLst>
            </p:cNvPr>
            <p:cNvSpPr/>
            <p:nvPr/>
          </p:nvSpPr>
          <p:spPr>
            <a:xfrm>
              <a:off x="2463831" y="1789112"/>
              <a:ext cx="149923" cy="210692"/>
            </a:xfrm>
            <a:custGeom>
              <a:avLst/>
              <a:gdLst>
                <a:gd name="connsiteX0" fmla="*/ 0 w 149923"/>
                <a:gd name="connsiteY0" fmla="*/ 136112 h 210692"/>
                <a:gd name="connsiteX1" fmla="*/ 0 w 149923"/>
                <a:gd name="connsiteY1" fmla="*/ 0 h 210692"/>
                <a:gd name="connsiteX2" fmla="*/ 38767 w 149923"/>
                <a:gd name="connsiteY2" fmla="*/ 0 h 210692"/>
                <a:gd name="connsiteX3" fmla="*/ 38767 w 149923"/>
                <a:gd name="connsiteY3" fmla="*/ 138398 h 210692"/>
                <a:gd name="connsiteX4" fmla="*/ 74676 w 149923"/>
                <a:gd name="connsiteY4" fmla="*/ 174879 h 210692"/>
                <a:gd name="connsiteX5" fmla="*/ 111157 w 149923"/>
                <a:gd name="connsiteY5" fmla="*/ 138398 h 210692"/>
                <a:gd name="connsiteX6" fmla="*/ 111157 w 149923"/>
                <a:gd name="connsiteY6" fmla="*/ 0 h 210692"/>
                <a:gd name="connsiteX7" fmla="*/ 149924 w 149923"/>
                <a:gd name="connsiteY7" fmla="*/ 0 h 210692"/>
                <a:gd name="connsiteX8" fmla="*/ 149924 w 149923"/>
                <a:gd name="connsiteY8" fmla="*/ 136112 h 210692"/>
                <a:gd name="connsiteX9" fmla="*/ 75057 w 149923"/>
                <a:gd name="connsiteY9" fmla="*/ 210693 h 210692"/>
                <a:gd name="connsiteX10" fmla="*/ 191 w 149923"/>
                <a:gd name="connsiteY10" fmla="*/ 136112 h 21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923" h="210692">
                  <a:moveTo>
                    <a:pt x="0" y="136112"/>
                  </a:moveTo>
                  <a:lnTo>
                    <a:pt x="0" y="0"/>
                  </a:lnTo>
                  <a:lnTo>
                    <a:pt x="38767" y="0"/>
                  </a:lnTo>
                  <a:lnTo>
                    <a:pt x="38767" y="138398"/>
                  </a:lnTo>
                  <a:cubicBezTo>
                    <a:pt x="38767" y="158877"/>
                    <a:pt x="54102" y="174879"/>
                    <a:pt x="74676" y="174879"/>
                  </a:cubicBezTo>
                  <a:cubicBezTo>
                    <a:pt x="95250" y="174879"/>
                    <a:pt x="111157" y="158972"/>
                    <a:pt x="111157" y="138398"/>
                  </a:cubicBezTo>
                  <a:lnTo>
                    <a:pt x="111157" y="0"/>
                  </a:lnTo>
                  <a:lnTo>
                    <a:pt x="149924" y="0"/>
                  </a:lnTo>
                  <a:lnTo>
                    <a:pt x="149924" y="136112"/>
                  </a:lnTo>
                  <a:cubicBezTo>
                    <a:pt x="149924" y="185071"/>
                    <a:pt x="118015" y="210693"/>
                    <a:pt x="75057" y="210693"/>
                  </a:cubicBezTo>
                  <a:cubicBezTo>
                    <a:pt x="32099" y="210693"/>
                    <a:pt x="191" y="185071"/>
                    <a:pt x="191" y="13611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CB71829E-C611-280B-C7E7-DA55253CD46D}"/>
                </a:ext>
              </a:extLst>
            </p:cNvPr>
            <p:cNvSpPr/>
            <p:nvPr/>
          </p:nvSpPr>
          <p:spPr>
            <a:xfrm>
              <a:off x="2632710" y="1789112"/>
              <a:ext cx="150018" cy="207930"/>
            </a:xfrm>
            <a:custGeom>
              <a:avLst/>
              <a:gdLst>
                <a:gd name="connsiteX0" fmla="*/ 55531 w 150018"/>
                <a:gd name="connsiteY0" fmla="*/ 37052 h 207930"/>
                <a:gd name="connsiteX1" fmla="*/ 0 w 150018"/>
                <a:gd name="connsiteY1" fmla="*/ 37052 h 207930"/>
                <a:gd name="connsiteX2" fmla="*/ 0 w 150018"/>
                <a:gd name="connsiteY2" fmla="*/ 0 h 207930"/>
                <a:gd name="connsiteX3" fmla="*/ 150019 w 150018"/>
                <a:gd name="connsiteY3" fmla="*/ 0 h 207930"/>
                <a:gd name="connsiteX4" fmla="*/ 150019 w 150018"/>
                <a:gd name="connsiteY4" fmla="*/ 37052 h 207930"/>
                <a:gd name="connsiteX5" fmla="*/ 94202 w 150018"/>
                <a:gd name="connsiteY5" fmla="*/ 37052 h 207930"/>
                <a:gd name="connsiteX6" fmla="*/ 94202 w 150018"/>
                <a:gd name="connsiteY6" fmla="*/ 207931 h 207930"/>
                <a:gd name="connsiteX7" fmla="*/ 55435 w 150018"/>
                <a:gd name="connsiteY7" fmla="*/ 207931 h 207930"/>
                <a:gd name="connsiteX8" fmla="*/ 55435 w 150018"/>
                <a:gd name="connsiteY8" fmla="*/ 37052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018" h="207930">
                  <a:moveTo>
                    <a:pt x="55531" y="37052"/>
                  </a:moveTo>
                  <a:lnTo>
                    <a:pt x="0" y="37052"/>
                  </a:lnTo>
                  <a:lnTo>
                    <a:pt x="0" y="0"/>
                  </a:lnTo>
                  <a:lnTo>
                    <a:pt x="150019" y="0"/>
                  </a:lnTo>
                  <a:lnTo>
                    <a:pt x="150019" y="37052"/>
                  </a:lnTo>
                  <a:lnTo>
                    <a:pt x="94202" y="37052"/>
                  </a:lnTo>
                  <a:lnTo>
                    <a:pt x="94202" y="207931"/>
                  </a:lnTo>
                  <a:lnTo>
                    <a:pt x="55435" y="207931"/>
                  </a:lnTo>
                  <a:lnTo>
                    <a:pt x="55435" y="3705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F7BF3EFC-3751-D9BA-5BAE-97A71E683A16}"/>
                </a:ext>
              </a:extLst>
            </p:cNvPr>
            <p:cNvSpPr/>
            <p:nvPr/>
          </p:nvSpPr>
          <p:spPr>
            <a:xfrm>
              <a:off x="2802159" y="1789207"/>
              <a:ext cx="157257" cy="207835"/>
            </a:xfrm>
            <a:custGeom>
              <a:avLst/>
              <a:gdLst>
                <a:gd name="connsiteX0" fmla="*/ 118491 w 157257"/>
                <a:gd name="connsiteY0" fmla="*/ 122111 h 207835"/>
                <a:gd name="connsiteX1" fmla="*/ 38767 w 157257"/>
                <a:gd name="connsiteY1" fmla="*/ 122111 h 207835"/>
                <a:gd name="connsiteX2" fmla="*/ 38767 w 157257"/>
                <a:gd name="connsiteY2" fmla="*/ 207836 h 207835"/>
                <a:gd name="connsiteX3" fmla="*/ 0 w 157257"/>
                <a:gd name="connsiteY3" fmla="*/ 207836 h 207835"/>
                <a:gd name="connsiteX4" fmla="*/ 0 w 157257"/>
                <a:gd name="connsiteY4" fmla="*/ 0 h 207835"/>
                <a:gd name="connsiteX5" fmla="*/ 38767 w 157257"/>
                <a:gd name="connsiteY5" fmla="*/ 0 h 207835"/>
                <a:gd name="connsiteX6" fmla="*/ 38767 w 157257"/>
                <a:gd name="connsiteY6" fmla="*/ 85154 h 207835"/>
                <a:gd name="connsiteX7" fmla="*/ 118491 w 157257"/>
                <a:gd name="connsiteY7" fmla="*/ 85154 h 207835"/>
                <a:gd name="connsiteX8" fmla="*/ 118491 w 157257"/>
                <a:gd name="connsiteY8" fmla="*/ 0 h 207835"/>
                <a:gd name="connsiteX9" fmla="*/ 157258 w 157257"/>
                <a:gd name="connsiteY9" fmla="*/ 0 h 207835"/>
                <a:gd name="connsiteX10" fmla="*/ 157258 w 157257"/>
                <a:gd name="connsiteY10" fmla="*/ 207836 h 207835"/>
                <a:gd name="connsiteX11" fmla="*/ 118491 w 157257"/>
                <a:gd name="connsiteY11" fmla="*/ 207836 h 207835"/>
                <a:gd name="connsiteX12" fmla="*/ 118491 w 157257"/>
                <a:gd name="connsiteY12" fmla="*/ 122111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7257" h="207835">
                  <a:moveTo>
                    <a:pt x="118491" y="122111"/>
                  </a:moveTo>
                  <a:lnTo>
                    <a:pt x="38767" y="122111"/>
                  </a:lnTo>
                  <a:lnTo>
                    <a:pt x="38767" y="207836"/>
                  </a:lnTo>
                  <a:lnTo>
                    <a:pt x="0" y="207836"/>
                  </a:lnTo>
                  <a:lnTo>
                    <a:pt x="0" y="0"/>
                  </a:lnTo>
                  <a:lnTo>
                    <a:pt x="38767" y="0"/>
                  </a:lnTo>
                  <a:lnTo>
                    <a:pt x="38767" y="85154"/>
                  </a:lnTo>
                  <a:lnTo>
                    <a:pt x="118491" y="85154"/>
                  </a:lnTo>
                  <a:lnTo>
                    <a:pt x="118491" y="0"/>
                  </a:lnTo>
                  <a:lnTo>
                    <a:pt x="157258" y="0"/>
                  </a:lnTo>
                  <a:lnTo>
                    <a:pt x="157258" y="207836"/>
                  </a:lnTo>
                  <a:lnTo>
                    <a:pt x="118491" y="207836"/>
                  </a:lnTo>
                  <a:lnTo>
                    <a:pt x="118491" y="12211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20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사용자 지정 레이아웃" preserve="1">
  <p:cSld name="8_사용자 지정 레이아웃"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5" y="0"/>
            <a:ext cx="3935759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376919" y="5534025"/>
            <a:ext cx="1242583" cy="5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3;p7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50586" y="298378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3AE61381-B965-E324-D667-283976FC95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69913" y="5235839"/>
            <a:ext cx="1913319" cy="1622162"/>
          </a:xfrm>
          <a:prstGeom prst="rect">
            <a:avLst/>
          </a:prstGeom>
        </p:spPr>
      </p:pic>
      <p:sp>
        <p:nvSpPr>
          <p:cNvPr id="4" name="Google Shape;110;p2">
            <a:extLst>
              <a:ext uri="{FF2B5EF4-FFF2-40B4-BE49-F238E27FC236}">
                <a16:creationId xmlns:a16="http://schemas.microsoft.com/office/drawing/2014/main" id="{9A407D7F-AB58-B873-7DAD-2C4EBB93FFD9}"/>
              </a:ext>
            </a:extLst>
          </p:cNvPr>
          <p:cNvSpPr/>
          <p:nvPr/>
        </p:nvSpPr>
        <p:spPr>
          <a:xfrm>
            <a:off x="1823525" y="873732"/>
            <a:ext cx="2352261" cy="112082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914377" latinLnBrk="0">
              <a:buClr>
                <a:srgbClr val="000000"/>
              </a:buClr>
              <a:defRPr/>
            </a:pPr>
            <a:endParaRPr sz="2400" b="1" kern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rgbClr val="538CD5"/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9A84E304-9671-9516-4217-69D66A6309D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881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1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9968344" y="4305302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2;p1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50587" y="298382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6A312AFB-CBF9-D7D4-172E-8A6F706DE61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936317" y="3899866"/>
            <a:ext cx="2927351" cy="2481885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08B9CAEE-45E8-68CD-46DF-D75668A0757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3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 preserve="1" userDrawn="1">
  <p:cSld name="2_제목 및 내용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50586" y="298378"/>
            <a:ext cx="1017060" cy="72078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48;p12">
            <a:extLst>
              <a:ext uri="{FF2B5EF4-FFF2-40B4-BE49-F238E27FC236}">
                <a16:creationId xmlns:a16="http://schemas.microsoft.com/office/drawing/2014/main" id="{4171C076-090B-5E4E-E621-109EB6E176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olidFill>
                <a:schemeClr val="lt1"/>
              </a:solidFill>
              <a:sym typeface="Arial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6BE6E971-2535-E570-D5C1-0D04A3806AFB}"/>
              </a:ext>
            </a:extLst>
          </p:cNvPr>
          <p:cNvSpPr/>
          <p:nvPr userDrawn="1"/>
        </p:nvSpPr>
        <p:spPr>
          <a:xfrm>
            <a:off x="585359" y="1481999"/>
            <a:ext cx="11606641" cy="5376001"/>
          </a:xfrm>
          <a:custGeom>
            <a:avLst/>
            <a:gdLst>
              <a:gd name="connsiteX0" fmla="*/ 11074400 w 11623040"/>
              <a:gd name="connsiteY0" fmla="*/ 0 h 5318760"/>
              <a:gd name="connsiteX1" fmla="*/ 11623040 w 11623040"/>
              <a:gd name="connsiteY1" fmla="*/ 467360 h 5318760"/>
              <a:gd name="connsiteX2" fmla="*/ 11623040 w 11623040"/>
              <a:gd name="connsiteY2" fmla="*/ 5318760 h 5318760"/>
              <a:gd name="connsiteX3" fmla="*/ 899160 w 11623040"/>
              <a:gd name="connsiteY3" fmla="*/ 5318760 h 5318760"/>
              <a:gd name="connsiteX4" fmla="*/ 0 w 11623040"/>
              <a:gd name="connsiteY4" fmla="*/ 4922520 h 5318760"/>
              <a:gd name="connsiteX5" fmla="*/ 11074400 w 11623040"/>
              <a:gd name="connsiteY5" fmla="*/ 0 h 5318760"/>
              <a:gd name="connsiteX0" fmla="*/ 10993618 w 11542258"/>
              <a:gd name="connsiteY0" fmla="*/ 0 h 5318760"/>
              <a:gd name="connsiteX1" fmla="*/ 11542258 w 11542258"/>
              <a:gd name="connsiteY1" fmla="*/ 467360 h 5318760"/>
              <a:gd name="connsiteX2" fmla="*/ 11542258 w 11542258"/>
              <a:gd name="connsiteY2" fmla="*/ 5318760 h 5318760"/>
              <a:gd name="connsiteX3" fmla="*/ 818378 w 11542258"/>
              <a:gd name="connsiteY3" fmla="*/ 5318760 h 5318760"/>
              <a:gd name="connsiteX4" fmla="*/ 0 w 11542258"/>
              <a:gd name="connsiteY4" fmla="*/ 4949158 h 5318760"/>
              <a:gd name="connsiteX5" fmla="*/ 10993618 w 11542258"/>
              <a:gd name="connsiteY5" fmla="*/ 0 h 5318760"/>
              <a:gd name="connsiteX0" fmla="*/ 11000350 w 11548990"/>
              <a:gd name="connsiteY0" fmla="*/ 0 h 5318760"/>
              <a:gd name="connsiteX1" fmla="*/ 11548990 w 11548990"/>
              <a:gd name="connsiteY1" fmla="*/ 467360 h 5318760"/>
              <a:gd name="connsiteX2" fmla="*/ 11548990 w 11548990"/>
              <a:gd name="connsiteY2" fmla="*/ 5318760 h 5318760"/>
              <a:gd name="connsiteX3" fmla="*/ 825110 w 11548990"/>
              <a:gd name="connsiteY3" fmla="*/ 5318760 h 5318760"/>
              <a:gd name="connsiteX4" fmla="*/ 0 w 11548990"/>
              <a:gd name="connsiteY4" fmla="*/ 4942499 h 5318760"/>
              <a:gd name="connsiteX5" fmla="*/ 11000350 w 11548990"/>
              <a:gd name="connsiteY5" fmla="*/ 0 h 5318760"/>
              <a:gd name="connsiteX0" fmla="*/ 10986886 w 11535526"/>
              <a:gd name="connsiteY0" fmla="*/ 0 h 5318760"/>
              <a:gd name="connsiteX1" fmla="*/ 11535526 w 11535526"/>
              <a:gd name="connsiteY1" fmla="*/ 467360 h 5318760"/>
              <a:gd name="connsiteX2" fmla="*/ 11535526 w 11535526"/>
              <a:gd name="connsiteY2" fmla="*/ 5318760 h 5318760"/>
              <a:gd name="connsiteX3" fmla="*/ 811646 w 11535526"/>
              <a:gd name="connsiteY3" fmla="*/ 5318760 h 5318760"/>
              <a:gd name="connsiteX4" fmla="*/ 0 w 11535526"/>
              <a:gd name="connsiteY4" fmla="*/ 4935839 h 5318760"/>
              <a:gd name="connsiteX5" fmla="*/ 10986886 w 11535526"/>
              <a:gd name="connsiteY5" fmla="*/ 0 h 5318760"/>
              <a:gd name="connsiteX0" fmla="*/ 10973422 w 11535526"/>
              <a:gd name="connsiteY0" fmla="*/ 0 h 5285463"/>
              <a:gd name="connsiteX1" fmla="*/ 11535526 w 11535526"/>
              <a:gd name="connsiteY1" fmla="*/ 434063 h 5285463"/>
              <a:gd name="connsiteX2" fmla="*/ 11535526 w 11535526"/>
              <a:gd name="connsiteY2" fmla="*/ 5285463 h 5285463"/>
              <a:gd name="connsiteX3" fmla="*/ 811646 w 11535526"/>
              <a:gd name="connsiteY3" fmla="*/ 5285463 h 5285463"/>
              <a:gd name="connsiteX4" fmla="*/ 0 w 11535526"/>
              <a:gd name="connsiteY4" fmla="*/ 4902542 h 5285463"/>
              <a:gd name="connsiteX5" fmla="*/ 10973422 w 11535526"/>
              <a:gd name="connsiteY5" fmla="*/ 0 h 5285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35526" h="5285463">
                <a:moveTo>
                  <a:pt x="10973422" y="0"/>
                </a:moveTo>
                <a:lnTo>
                  <a:pt x="11535526" y="434063"/>
                </a:lnTo>
                <a:lnTo>
                  <a:pt x="11535526" y="5285463"/>
                </a:lnTo>
                <a:lnTo>
                  <a:pt x="811646" y="5285463"/>
                </a:lnTo>
                <a:lnTo>
                  <a:pt x="0" y="4902542"/>
                </a:lnTo>
                <a:lnTo>
                  <a:pt x="10973422" y="0"/>
                </a:lnTo>
                <a:close/>
              </a:path>
            </a:pathLst>
          </a:custGeom>
          <a:solidFill>
            <a:srgbClr val="75C9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Google Shape;81;p18">
            <a:extLst>
              <a:ext uri="{FF2B5EF4-FFF2-40B4-BE49-F238E27FC236}">
                <a16:creationId xmlns:a16="http://schemas.microsoft.com/office/drawing/2014/main" id="{B662AF3F-B57D-B777-D8BE-52A28D03E5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7253842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lt1"/>
                </a:solidFill>
                <a:effectLst>
                  <a:outerShdw blurRad="25400" dist="38100" dir="5400000" algn="t" rotWithShape="0">
                    <a:prstClr val="black">
                      <a:alpha val="30000"/>
                    </a:prst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11" name="Google Shape;82;p18">
            <a:extLst>
              <a:ext uri="{FF2B5EF4-FFF2-40B4-BE49-F238E27FC236}">
                <a16:creationId xmlns:a16="http://schemas.microsoft.com/office/drawing/2014/main" id="{7547886A-78F2-DE27-F75F-58B89161FF9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모서리가 둥근 직사각형 4">
            <a:extLst>
              <a:ext uri="{FF2B5EF4-FFF2-40B4-BE49-F238E27FC236}">
                <a16:creationId xmlns:a16="http://schemas.microsoft.com/office/drawing/2014/main" id="{8899DB58-0559-1861-0B08-531F63D2EB0E}"/>
              </a:ext>
            </a:extLst>
          </p:cNvPr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877EFC51-710A-B4A9-26DC-52A8471DD8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841529" y="260350"/>
            <a:ext cx="1402457" cy="1189039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236577E3-861F-CF07-9C54-AA8ED46B40B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02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사용자 지정 레이아웃" userDrawn="1">
  <p:cSld name="7_사용자 지정 레이아웃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171" y="438647"/>
            <a:ext cx="1209499" cy="388210"/>
          </a:xfrm>
          <a:prstGeom prst="rect">
            <a:avLst/>
          </a:prstGeom>
        </p:spPr>
      </p:pic>
      <p:pic>
        <p:nvPicPr>
          <p:cNvPr id="7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2376919" y="5534025"/>
            <a:ext cx="1242582" cy="53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3;p7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F7F9F0BE-1CC0-406F-ABA5-76D895C4526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5233" y="5271607"/>
            <a:ext cx="1871133" cy="1586395"/>
          </a:xfrm>
          <a:prstGeom prst="rect">
            <a:avLst/>
          </a:prstGeom>
        </p:spPr>
      </p:pic>
      <p:sp>
        <p:nvSpPr>
          <p:cNvPr id="15" name="Google Shape;44;p11"/>
          <p:cNvSpPr/>
          <p:nvPr userDrawn="1"/>
        </p:nvSpPr>
        <p:spPr>
          <a:xfrm>
            <a:off x="5" y="0"/>
            <a:ext cx="3935759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10;p2">
            <a:extLst>
              <a:ext uri="{FF2B5EF4-FFF2-40B4-BE49-F238E27FC236}">
                <a16:creationId xmlns:a16="http://schemas.microsoft.com/office/drawing/2014/main" id="{9A407D7F-AB58-B873-7DAD-2C4EBB93FFD9}"/>
              </a:ext>
            </a:extLst>
          </p:cNvPr>
          <p:cNvSpPr/>
          <p:nvPr userDrawn="1"/>
        </p:nvSpPr>
        <p:spPr>
          <a:xfrm>
            <a:off x="1967884" y="873729"/>
            <a:ext cx="2352261" cy="112082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914377" latinLnBrk="0">
              <a:buClr>
                <a:srgbClr val="000000"/>
              </a:buClr>
              <a:defRPr/>
            </a:pPr>
            <a:endParaRPr sz="2400" b="1" kern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rgbClr val="538CD5"/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16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2376919" y="5534025"/>
            <a:ext cx="1242583" cy="5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23;p7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50586" y="298378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그래픽 1">
            <a:extLst>
              <a:ext uri="{FF2B5EF4-FFF2-40B4-BE49-F238E27FC236}">
                <a16:creationId xmlns:a16="http://schemas.microsoft.com/office/drawing/2014/main" id="{3AE61381-B965-E324-D667-283976FC95E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369913" y="5235839"/>
            <a:ext cx="1913319" cy="1622162"/>
          </a:xfrm>
          <a:prstGeom prst="rect">
            <a:avLst/>
          </a:prstGeom>
        </p:spPr>
      </p:pic>
      <p:sp>
        <p:nvSpPr>
          <p:cNvPr id="11" name="Google Shape;111;p2"/>
          <p:cNvSpPr/>
          <p:nvPr/>
        </p:nvSpPr>
        <p:spPr>
          <a:xfrm>
            <a:off x="3935764" y="873726"/>
            <a:ext cx="8256236" cy="1120824"/>
          </a:xfrm>
          <a:prstGeom prst="roundRect">
            <a:avLst>
              <a:gd name="adj" fmla="val 0"/>
            </a:avLst>
          </a:prstGeom>
          <a:solidFill>
            <a:srgbClr val="ACDEF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noProof="0" dirty="0">
              <a:solidFill>
                <a:schemeClr val="lt1"/>
              </a:solidFill>
              <a:sym typeface="Malgun Gothic"/>
            </a:endParaRPr>
          </a:p>
        </p:txBody>
      </p:sp>
      <p:sp>
        <p:nvSpPr>
          <p:cNvPr id="13" name="텍스트 개체 틀 17"/>
          <p:cNvSpPr>
            <a:spLocks noGrp="1"/>
          </p:cNvSpPr>
          <p:nvPr>
            <p:ph type="body" sz="quarter" idx="10" hasCustomPrompt="1"/>
          </p:nvPr>
        </p:nvSpPr>
        <p:spPr>
          <a:xfrm>
            <a:off x="3335524" y="873727"/>
            <a:ext cx="8856476" cy="11208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44129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콘텐츠 2개">
  <p:cSld name="1_콘텐츠 2개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48;p12">
            <a:extLst>
              <a:ext uri="{FF2B5EF4-FFF2-40B4-BE49-F238E27FC236}">
                <a16:creationId xmlns:a16="http://schemas.microsoft.com/office/drawing/2014/main" id="{1E6DBDF8-221A-4AF5-9635-74279CEDE81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C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olidFill>
                <a:schemeClr val="lt1"/>
              </a:solidFill>
              <a:sym typeface="Arial"/>
            </a:endParaRP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F22DDFF6-0A2C-41E9-943E-65E25ABD3989}"/>
              </a:ext>
            </a:extLst>
          </p:cNvPr>
          <p:cNvSpPr/>
          <p:nvPr userDrawn="1"/>
        </p:nvSpPr>
        <p:spPr>
          <a:xfrm>
            <a:off x="553720" y="1493520"/>
            <a:ext cx="11638280" cy="5349240"/>
          </a:xfrm>
          <a:custGeom>
            <a:avLst/>
            <a:gdLst>
              <a:gd name="connsiteX0" fmla="*/ 11074400 w 11623040"/>
              <a:gd name="connsiteY0" fmla="*/ 0 h 5318760"/>
              <a:gd name="connsiteX1" fmla="*/ 11623040 w 11623040"/>
              <a:gd name="connsiteY1" fmla="*/ 467360 h 5318760"/>
              <a:gd name="connsiteX2" fmla="*/ 11623040 w 11623040"/>
              <a:gd name="connsiteY2" fmla="*/ 5318760 h 5318760"/>
              <a:gd name="connsiteX3" fmla="*/ 899160 w 11623040"/>
              <a:gd name="connsiteY3" fmla="*/ 5318760 h 5318760"/>
              <a:gd name="connsiteX4" fmla="*/ 0 w 11623040"/>
              <a:gd name="connsiteY4" fmla="*/ 4922520 h 5318760"/>
              <a:gd name="connsiteX5" fmla="*/ 11074400 w 11623040"/>
              <a:gd name="connsiteY5" fmla="*/ 0 h 531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23040" h="5318760">
                <a:moveTo>
                  <a:pt x="11074400" y="0"/>
                </a:moveTo>
                <a:lnTo>
                  <a:pt x="11623040" y="467360"/>
                </a:lnTo>
                <a:lnTo>
                  <a:pt x="11623040" y="5318760"/>
                </a:lnTo>
                <a:lnTo>
                  <a:pt x="899160" y="5318760"/>
                </a:lnTo>
                <a:lnTo>
                  <a:pt x="0" y="4922520"/>
                </a:lnTo>
                <a:lnTo>
                  <a:pt x="11074400" y="0"/>
                </a:lnTo>
                <a:close/>
              </a:path>
            </a:pathLst>
          </a:custGeom>
          <a:solidFill>
            <a:srgbClr val="0DA2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6492988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82" name="Google Shape;82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53" y="1026837"/>
            <a:ext cx="1209499" cy="388210"/>
          </a:xfrm>
          <a:prstGeom prst="rect">
            <a:avLst/>
          </a:prstGeom>
        </p:spPr>
      </p:pic>
      <p:pic>
        <p:nvPicPr>
          <p:cNvPr id="13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7423280" y="441158"/>
            <a:ext cx="1207373" cy="49136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모서리가 둥근 직사각형 4"/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8D4A79DF-96E8-4A00-9198-DB659954A36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41529" y="260350"/>
            <a:ext cx="1402457" cy="118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28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CD57A-C1A9-4E71-A523-19C543C56F97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AB2C9-66D0-4D32-8E66-D2C09C079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21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15"/>
          <p:cNvSpPr txBox="1">
            <a:spLocks/>
          </p:cNvSpPr>
          <p:nvPr/>
        </p:nvSpPr>
        <p:spPr>
          <a:xfrm>
            <a:off x="1419131" y="2115263"/>
            <a:ext cx="10307202" cy="1280399"/>
          </a:xfrm>
          <a:prstGeom prst="rect">
            <a:avLst/>
          </a:prstGeom>
        </p:spPr>
        <p:txBody>
          <a:bodyPr anchor="ctr"/>
          <a:lstStyle>
            <a:lvl1pPr marL="342882" indent="-342882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0" lang="ko-KR" altLang="en-US" sz="6000" b="1" i="0" u="none" strike="noStrike" kern="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13" indent="-285737" algn="l" defTabSz="914354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/>
                <a:ea typeface="삼성긴고딕OTF Medium"/>
              </a:rPr>
              <a:t>Firebase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/>
                <a:ea typeface="삼성긴고딕OTF Medium"/>
              </a:rPr>
              <a:t>로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/>
                <a:ea typeface="삼성긴고딕OTF Medium"/>
              </a:rPr>
              <a:t>key-value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/>
                <a:ea typeface="삼성긴고딕OTF Medium"/>
              </a:rPr>
              <a:t>기반 </a:t>
            </a:r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삼성긴고딕OTF Medium"/>
              <a:ea typeface="삼성긴고딕OTF Medium"/>
            </a:endParaRPr>
          </a:p>
          <a:p>
            <a:pPr marL="0" indent="0">
              <a:buNone/>
            </a:pP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/>
                <a:ea typeface="삼성긴고딕OTF Medium"/>
              </a:rPr>
              <a:t>DB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/>
                <a:ea typeface="삼성긴고딕OTF Medium"/>
              </a:rPr>
              <a:t>사용해보기</a:t>
            </a:r>
          </a:p>
        </p:txBody>
      </p:sp>
    </p:spTree>
    <p:extLst>
      <p:ext uri="{BB962C8B-B14F-4D97-AF65-F5344CB8AC3E}">
        <p14:creationId xmlns:p14="http://schemas.microsoft.com/office/powerpoint/2010/main" val="429439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Firebase</a:t>
            </a:r>
            <a:r>
              <a:rPr lang="ko-KR" altLang="en-US" sz="2800" dirty="0"/>
              <a:t>로 </a:t>
            </a:r>
            <a:r>
              <a:rPr lang="en-US" altLang="ko-KR" sz="2800" dirty="0"/>
              <a:t>key-value </a:t>
            </a:r>
            <a:r>
              <a:rPr lang="ko-KR" altLang="en-US" sz="2800" dirty="0"/>
              <a:t>기반 </a:t>
            </a:r>
            <a:r>
              <a:rPr lang="en-US" altLang="ko-KR" sz="2800" dirty="0"/>
              <a:t>DB </a:t>
            </a:r>
            <a:r>
              <a:rPr lang="ko-KR" altLang="en-US" sz="2800" dirty="0"/>
              <a:t>사용해보기</a:t>
            </a:r>
            <a:endParaRPr lang="ko-KR" altLang="en-US" sz="2800" dirty="0">
              <a:latin typeface="삼성긴고딕OTF Medium"/>
              <a:ea typeface="삼성긴고딕OTF Medium"/>
            </a:endParaRPr>
          </a:p>
        </p:txBody>
      </p:sp>
      <p:sp>
        <p:nvSpPr>
          <p:cNvPr id="4" name="Google Shape;112;p2"/>
          <p:cNvSpPr/>
          <p:nvPr/>
        </p:nvSpPr>
        <p:spPr>
          <a:xfrm>
            <a:off x="1823525" y="1226180"/>
            <a:ext cx="2112235" cy="43084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defRPr/>
            </a:pPr>
            <a:r>
              <a:rPr lang="ko-KR" altLang="en-US" sz="2200" dirty="0">
                <a:solidFill>
                  <a:srgbClr val="A07DC1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Arial"/>
                <a:sym typeface="Malgun Gothic"/>
              </a:rPr>
              <a:t>계절학기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45964" y="4115801"/>
            <a:ext cx="3861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38858"/>
            <a:r>
              <a:rPr lang="ko-KR" altLang="en-US" sz="3200" dirty="0">
                <a:ln>
                  <a:solidFill>
                    <a:prstClr val="black"/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김</a:t>
            </a:r>
            <a:r>
              <a:rPr lang="en-US" altLang="ko-KR" sz="3200" dirty="0">
                <a:ln>
                  <a:solidFill>
                    <a:prstClr val="black"/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sz="3200" dirty="0">
                <a:ln>
                  <a:solidFill>
                    <a:prstClr val="black"/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신 일 </a:t>
            </a:r>
            <a:r>
              <a:rPr lang="en-US" altLang="ko-KR" sz="1600" dirty="0">
                <a:ln>
                  <a:solidFill>
                    <a:prstClr val="black"/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Project consultant</a:t>
            </a:r>
            <a:endParaRPr lang="ko-KR" altLang="en-US" sz="3200" dirty="0">
              <a:ln>
                <a:solidFill>
                  <a:prstClr val="black"/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47005" y="4851652"/>
            <a:ext cx="20508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80990" indent="-380990" defTabSz="103885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spc="-40" dirty="0" err="1">
                <a:solidFill>
                  <a:prstClr val="black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현대오토에버</a:t>
            </a:r>
            <a:endParaRPr lang="en-US" altLang="ko-KR" sz="1600" spc="-40" dirty="0">
              <a:solidFill>
                <a:prstClr val="black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  <a:p>
            <a:pPr marL="380990" indent="-380990" defTabSz="103885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spc="-40" dirty="0" smtClean="0">
                <a:solidFill>
                  <a:prstClr val="black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프로젝트 </a:t>
            </a:r>
            <a:r>
              <a:rPr lang="ko-KR" altLang="en-US" sz="1600" spc="-40" dirty="0">
                <a:solidFill>
                  <a:prstClr val="black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컨설턴트</a:t>
            </a:r>
            <a:endParaRPr lang="en-US" altLang="ko-KR" sz="1600" spc="-40" dirty="0">
              <a:solidFill>
                <a:prstClr val="black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295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rgbClr val="FFFFFF"/>
              </a:buClr>
            </a:pPr>
            <a:r>
              <a:rPr lang="en-US" altLang="ko-KR" sz="2800" b="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en-US" altLang="ko-KR" sz="2800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RDB(</a:t>
            </a:r>
            <a:r>
              <a:rPr lang="en-US" altLang="ko-KR" sz="2800" spc="-15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</a:t>
            </a:r>
            <a:r>
              <a:rPr lang="en-US" altLang="ko-KR" sz="2800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800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등</a:t>
            </a:r>
            <a:r>
              <a:rPr lang="en-US" altLang="ko-KR" sz="2800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ko-KR" altLang="en-US" sz="2800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말고 </a:t>
            </a:r>
            <a:r>
              <a:rPr lang="ko-KR" altLang="en-US" sz="2800" spc="-15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다른것도</a:t>
            </a:r>
            <a:r>
              <a:rPr lang="ko-KR" altLang="en-US" sz="2800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800" spc="-15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해보고싶은</a:t>
            </a:r>
            <a:r>
              <a:rPr lang="ko-KR" altLang="en-US" sz="2800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분들</a:t>
            </a:r>
            <a:endParaRPr lang="ko-KR" altLang="en-US" sz="2800" b="0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092622" y="2104815"/>
            <a:ext cx="7853170" cy="475953"/>
            <a:chOff x="1978509" y="3455036"/>
            <a:chExt cx="7261480" cy="418245"/>
          </a:xfrm>
        </p:grpSpPr>
        <p:pic>
          <p:nvPicPr>
            <p:cNvPr id="6" name="그림 5"/>
            <p:cNvPicPr preferRelativeResize="0">
              <a:picLocks/>
            </p:cNvPicPr>
            <p:nvPr/>
          </p:nvPicPr>
          <p:blipFill>
            <a:blip r:embed="rId3" cstate="print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8509" y="3455036"/>
              <a:ext cx="399451" cy="379621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2409310" y="3467592"/>
              <a:ext cx="6830679" cy="40568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altLang="ko-KR" sz="2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Key-value </a:t>
              </a:r>
              <a:r>
                <a:rPr lang="ko-KR" altLang="en-US" sz="2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기반 </a:t>
              </a:r>
              <a:r>
                <a:rPr lang="en-US" altLang="ko-KR" sz="2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DB</a:t>
              </a:r>
              <a:r>
                <a:rPr lang="ko-KR" altLang="en-US" sz="2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를 사용해보고 </a:t>
              </a:r>
              <a:r>
                <a:rPr lang="ko-KR" altLang="en-US" sz="2400" dirty="0" err="1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싶은분들</a:t>
              </a:r>
              <a:endParaRPr lang="en-US" altLang="ko-KR" sz="2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092622" y="2764522"/>
            <a:ext cx="7853170" cy="475953"/>
            <a:chOff x="1978509" y="3455036"/>
            <a:chExt cx="7261480" cy="418245"/>
          </a:xfrm>
        </p:grpSpPr>
        <p:pic>
          <p:nvPicPr>
            <p:cNvPr id="9" name="그림 8"/>
            <p:cNvPicPr preferRelativeResize="0">
              <a:picLocks/>
            </p:cNvPicPr>
            <p:nvPr/>
          </p:nvPicPr>
          <p:blipFill>
            <a:blip r:embed="rId3" cstate="print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8509" y="3455036"/>
              <a:ext cx="399451" cy="379621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2409310" y="3467592"/>
              <a:ext cx="6830679" cy="40568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altLang="ko-KR" sz="2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Google</a:t>
              </a:r>
              <a:r>
                <a:rPr lang="ko-KR" altLang="en-US" sz="2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의 기술력을 체험해 보고 </a:t>
              </a:r>
              <a:r>
                <a:rPr lang="ko-KR" altLang="en-US" sz="2400" dirty="0" err="1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싶은분들</a:t>
              </a:r>
              <a:endParaRPr lang="en-US" altLang="ko-KR" sz="2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092622" y="3424229"/>
            <a:ext cx="7853170" cy="475953"/>
            <a:chOff x="1978509" y="3455036"/>
            <a:chExt cx="7261480" cy="418245"/>
          </a:xfrm>
        </p:grpSpPr>
        <p:pic>
          <p:nvPicPr>
            <p:cNvPr id="12" name="그림 11"/>
            <p:cNvPicPr preferRelativeResize="0">
              <a:picLocks/>
            </p:cNvPicPr>
            <p:nvPr/>
          </p:nvPicPr>
          <p:blipFill>
            <a:blip r:embed="rId3" cstate="print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8509" y="3455036"/>
              <a:ext cx="399451" cy="379621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2409310" y="3467592"/>
              <a:ext cx="6830679" cy="40568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ko-KR" altLang="en-US" sz="2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프론트에서 바로 </a:t>
              </a:r>
              <a:r>
                <a:rPr lang="en-US" altLang="ko-KR" sz="2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DB </a:t>
              </a:r>
              <a:r>
                <a:rPr lang="ko-KR" altLang="en-US" sz="2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접근 하고 </a:t>
              </a:r>
              <a:r>
                <a:rPr lang="ko-KR" altLang="en-US" sz="2400" dirty="0" err="1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싶은분들</a:t>
              </a:r>
              <a:endParaRPr lang="en-US" altLang="ko-KR" sz="2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5366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2. </a:t>
            </a:r>
            <a:r>
              <a:rPr lang="ko-KR" altLang="en-US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생성 및 </a:t>
            </a:r>
            <a:r>
              <a:rPr lang="en-US" altLang="ko-KR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altLang="ko-KR" spc="-15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vue</a:t>
            </a:r>
            <a:r>
              <a:rPr lang="en-US" altLang="ko-KR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파일 구현</a:t>
            </a:r>
            <a:endParaRPr lang="ko-KR" altLang="en-US" b="0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554970" y="2653455"/>
            <a:ext cx="7853170" cy="475953"/>
            <a:chOff x="1978509" y="3455036"/>
            <a:chExt cx="7261480" cy="418245"/>
          </a:xfrm>
        </p:grpSpPr>
        <p:pic>
          <p:nvPicPr>
            <p:cNvPr id="7" name="그림 6"/>
            <p:cNvPicPr preferRelativeResize="0">
              <a:picLocks/>
            </p:cNvPicPr>
            <p:nvPr/>
          </p:nvPicPr>
          <p:blipFill>
            <a:blip r:embed="rId3" cstate="print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8509" y="3455036"/>
              <a:ext cx="399451" cy="379621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2409310" y="3467592"/>
              <a:ext cx="6830679" cy="40568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altLang="ko-KR" sz="2400" dirty="0" err="1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App.vue</a:t>
              </a:r>
              <a:r>
                <a:rPr lang="en-US" altLang="ko-KR" sz="2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</a:t>
              </a:r>
              <a:r>
                <a:rPr lang="ko-KR" altLang="en-US" sz="2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파일에 작성해도 무방</a:t>
              </a:r>
              <a:endParaRPr lang="en-US" altLang="ko-KR" sz="2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3554970" y="3313162"/>
            <a:ext cx="7853170" cy="475953"/>
            <a:chOff x="1978509" y="3455036"/>
            <a:chExt cx="7261480" cy="418245"/>
          </a:xfrm>
        </p:grpSpPr>
        <p:pic>
          <p:nvPicPr>
            <p:cNvPr id="10" name="그림 9"/>
            <p:cNvPicPr preferRelativeResize="0">
              <a:picLocks/>
            </p:cNvPicPr>
            <p:nvPr/>
          </p:nvPicPr>
          <p:blipFill>
            <a:blip r:embed="rId3" cstate="print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8509" y="3455036"/>
              <a:ext cx="399451" cy="379621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2409310" y="3467592"/>
              <a:ext cx="6830679" cy="40568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altLang="ko-KR" sz="2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DB</a:t>
              </a:r>
              <a:r>
                <a:rPr lang="ko-KR" altLang="en-US" sz="2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구조 생각</a:t>
              </a:r>
              <a:endParaRPr lang="en-US" altLang="ko-KR" sz="2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554970" y="3972869"/>
            <a:ext cx="7853170" cy="475953"/>
            <a:chOff x="1978509" y="3455036"/>
            <a:chExt cx="7261480" cy="418245"/>
          </a:xfrm>
        </p:grpSpPr>
        <p:pic>
          <p:nvPicPr>
            <p:cNvPr id="13" name="그림 12"/>
            <p:cNvPicPr preferRelativeResize="0">
              <a:picLocks/>
            </p:cNvPicPr>
            <p:nvPr/>
          </p:nvPicPr>
          <p:blipFill>
            <a:blip r:embed="rId3" cstate="print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8509" y="3455036"/>
              <a:ext cx="399451" cy="379621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2409310" y="3467592"/>
              <a:ext cx="6830679" cy="40568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altLang="ko-KR" sz="2400" dirty="0" err="1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Select,insert,delete</a:t>
              </a:r>
              <a:r>
                <a:rPr lang="en-US" altLang="ko-KR" sz="2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</a:t>
              </a:r>
              <a:r>
                <a:rPr lang="ko-KR" altLang="en-US" sz="2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구현</a:t>
              </a:r>
              <a:endParaRPr lang="en-US" altLang="ko-KR" sz="2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554970" y="4646864"/>
            <a:ext cx="7853170" cy="475953"/>
            <a:chOff x="1978509" y="3455036"/>
            <a:chExt cx="7261480" cy="418245"/>
          </a:xfrm>
        </p:grpSpPr>
        <p:pic>
          <p:nvPicPr>
            <p:cNvPr id="16" name="그림 15"/>
            <p:cNvPicPr preferRelativeResize="0">
              <a:picLocks/>
            </p:cNvPicPr>
            <p:nvPr/>
          </p:nvPicPr>
          <p:blipFill>
            <a:blip r:embed="rId3" cstate="print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8509" y="3455036"/>
              <a:ext cx="399451" cy="379621"/>
            </a:xfrm>
            <a:prstGeom prst="rect">
              <a:avLst/>
            </a:prstGeom>
          </p:spPr>
        </p:pic>
        <p:sp>
          <p:nvSpPr>
            <p:cNvPr id="17" name="직사각형 16"/>
            <p:cNvSpPr/>
            <p:nvPr/>
          </p:nvSpPr>
          <p:spPr>
            <a:xfrm>
              <a:off x="2409310" y="3467592"/>
              <a:ext cx="6830679" cy="40568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altLang="ko-KR" sz="2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Firebase Setting</a:t>
              </a:r>
              <a:endParaRPr lang="en-US" altLang="ko-KR" sz="2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024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3. </a:t>
            </a:r>
            <a:r>
              <a:rPr lang="ko-KR" altLang="en-US" b="0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궁금한 것들 생각해보자</a:t>
            </a:r>
            <a:endParaRPr lang="ko-KR" altLang="en-US" b="0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092622" y="2104816"/>
            <a:ext cx="7853170" cy="475952"/>
            <a:chOff x="1978509" y="3455036"/>
            <a:chExt cx="7261480" cy="418244"/>
          </a:xfrm>
        </p:grpSpPr>
        <p:pic>
          <p:nvPicPr>
            <p:cNvPr id="5" name="그림 4"/>
            <p:cNvPicPr preferRelativeResize="0">
              <a:picLocks/>
            </p:cNvPicPr>
            <p:nvPr/>
          </p:nvPicPr>
          <p:blipFill>
            <a:blip r:embed="rId3" cstate="print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8509" y="3455036"/>
              <a:ext cx="399451" cy="379621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2409310" y="3467591"/>
              <a:ext cx="6830679" cy="40568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altLang="ko-KR" sz="2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Key-value </a:t>
              </a:r>
              <a:r>
                <a:rPr lang="ko-KR" altLang="en-US" sz="2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기반 </a:t>
              </a:r>
              <a:r>
                <a:rPr lang="en-US" altLang="ko-KR" sz="2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DB</a:t>
              </a:r>
              <a:r>
                <a:rPr lang="ko-KR" altLang="en-US" sz="2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는 </a:t>
              </a:r>
              <a:r>
                <a:rPr lang="ko-KR" altLang="en-US" sz="2400" dirty="0" err="1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어떤때</a:t>
              </a:r>
              <a:r>
                <a:rPr lang="ko-KR" altLang="en-US" sz="2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써야할까</a:t>
              </a:r>
              <a:r>
                <a:rPr lang="en-US" altLang="ko-KR" sz="2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?</a:t>
              </a:r>
              <a:endParaRPr lang="en-US" altLang="ko-KR" sz="2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092622" y="4249305"/>
            <a:ext cx="7853170" cy="475950"/>
            <a:chOff x="1978509" y="3455036"/>
            <a:chExt cx="7261480" cy="418242"/>
          </a:xfrm>
        </p:grpSpPr>
        <p:pic>
          <p:nvPicPr>
            <p:cNvPr id="8" name="그림 7"/>
            <p:cNvPicPr preferRelativeResize="0">
              <a:picLocks/>
            </p:cNvPicPr>
            <p:nvPr/>
          </p:nvPicPr>
          <p:blipFill>
            <a:blip r:embed="rId3" cstate="print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8509" y="3455036"/>
              <a:ext cx="399451" cy="379621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2409310" y="3467589"/>
              <a:ext cx="6830679" cy="40568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altLang="ko-KR" sz="2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RDB</a:t>
              </a:r>
              <a:r>
                <a:rPr lang="ko-KR" altLang="en-US" sz="2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를 안써도 </a:t>
              </a:r>
              <a:r>
                <a:rPr lang="ko-KR" altLang="en-US" sz="2400" dirty="0" err="1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되는걸까</a:t>
              </a:r>
              <a:r>
                <a:rPr lang="en-US" altLang="ko-KR" sz="2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30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4. </a:t>
            </a:r>
            <a:r>
              <a:rPr lang="ko-KR" altLang="en-US" b="0" spc="-15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세팅화면</a:t>
            </a:r>
            <a:r>
              <a:rPr lang="ko-KR" altLang="en-US" b="0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 예시</a:t>
            </a:r>
            <a:endParaRPr lang="ko-KR" altLang="en-US" b="0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94565" y="4273616"/>
            <a:ext cx="336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Firebase </a:t>
            </a:r>
            <a:r>
              <a:rPr lang="ko-KR" altLang="en-US" dirty="0" err="1" smtClean="0"/>
              <a:t>세팅예시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674" y="2114589"/>
            <a:ext cx="4410691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02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5. </a:t>
            </a:r>
            <a:r>
              <a:rPr lang="en-US" altLang="ko-KR" b="0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Select </a:t>
            </a:r>
            <a:r>
              <a:rPr lang="ko-KR" altLang="en-US" b="0" spc="-15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예시코드</a:t>
            </a:r>
            <a:endParaRPr lang="ko-KR" altLang="en-US" b="0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179" y="3153547"/>
            <a:ext cx="4753638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72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15"/>
          <p:cNvSpPr txBox="1">
            <a:spLocks/>
          </p:cNvSpPr>
          <p:nvPr/>
        </p:nvSpPr>
        <p:spPr>
          <a:xfrm>
            <a:off x="1419131" y="2115263"/>
            <a:ext cx="10307202" cy="1280399"/>
          </a:xfrm>
          <a:prstGeom prst="rect">
            <a:avLst/>
          </a:prstGeom>
        </p:spPr>
        <p:txBody>
          <a:bodyPr anchor="ctr"/>
          <a:lstStyle>
            <a:lvl1pPr marL="342882" indent="-342882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0" lang="ko-KR" altLang="en-US" sz="6000" b="1" i="0" u="none" strike="noStrike" kern="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13" indent="-285737" algn="l" defTabSz="914354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/>
                <a:ea typeface="삼성긴고딕OTF Medium"/>
              </a:rPr>
              <a:t>파이팅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/>
                <a:ea typeface="삼성긴고딕OTF Medium"/>
              </a:rPr>
              <a:t>!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삼성긴고딕OTF Medium"/>
              <a:ea typeface="삼성긴고딕OTF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9641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1441</TotalTime>
  <Words>103</Words>
  <Application>Microsoft Office PowerPoint</Application>
  <PresentationFormat>와이드스크린</PresentationFormat>
  <Paragraphs>29</Paragraphs>
  <Slides>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Malgun Gothic</vt:lpstr>
      <vt:lpstr>Malgun Gothic</vt:lpstr>
      <vt:lpstr>삼성긴고딕 Bold</vt:lpstr>
      <vt:lpstr>삼성긴고딕 Regular</vt:lpstr>
      <vt:lpstr>삼성긴고딕OTF Medium</vt:lpstr>
      <vt:lpstr>삼성긴고딕OTF Regular</vt:lpstr>
      <vt:lpstr>Arial</vt:lpstr>
      <vt:lpstr>Wingdings</vt:lpstr>
      <vt:lpstr>1_Office 테마</vt:lpstr>
      <vt:lpstr>PowerPoint 프레젠테이션</vt:lpstr>
      <vt:lpstr>PowerPoint 프레젠테이션</vt:lpstr>
      <vt:lpstr>1. RDB(Mysql 등) 말고 다른것도 해보고싶은 분들</vt:lpstr>
      <vt:lpstr>2. 프로젝트 생성 및 .vue 파일 구현</vt:lpstr>
      <vt:lpstr>3. 궁금한 것들 생각해보자</vt:lpstr>
      <vt:lpstr>4. 세팅화면 예시</vt:lpstr>
      <vt:lpstr>5. Select 예시코드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최미정</dc:creator>
  <cp:lastModifiedBy>MULTICAMPUS</cp:lastModifiedBy>
  <cp:revision>130</cp:revision>
  <dcterms:created xsi:type="dcterms:W3CDTF">2020-12-09T04:38:54Z</dcterms:created>
  <dcterms:modified xsi:type="dcterms:W3CDTF">2023-12-14T00:04:52Z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C:\Users\multicampus\Desktop\220920_7기 SSAFY 오픈소스 가이드_공지용.pptx</vt:lpwstr>
  </property>
</Properties>
</file>