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69" d="100"/>
          <a:sy n="69" d="100"/>
        </p:scale>
        <p:origin x="72" y="540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1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5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5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Firebase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를 이용하여 로그인 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  <a:p>
            <a:pPr marL="0" indent="0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5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줄에 구현하기</a:t>
            </a:r>
          </a:p>
        </p:txBody>
      </p:sp>
    </p:spTree>
    <p:extLst>
      <p:ext uri="{BB962C8B-B14F-4D97-AF65-F5344CB8AC3E}">
        <p14:creationId xmlns:p14="http://schemas.microsoft.com/office/powerpoint/2010/main" val="4294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Firebase</a:t>
            </a:r>
            <a:r>
              <a:rPr lang="ko-KR" altLang="en-US" sz="2800" dirty="0"/>
              <a:t>를 이용하여 로그인 </a:t>
            </a:r>
            <a:r>
              <a:rPr lang="en-US" altLang="ko-KR" sz="2800" dirty="0"/>
              <a:t>5</a:t>
            </a:r>
            <a:r>
              <a:rPr lang="ko-KR" altLang="en-US" sz="2800" dirty="0"/>
              <a:t>줄에 구현하기</a:t>
            </a:r>
            <a:endParaRPr lang="ko-KR" altLang="en-US" sz="2800" dirty="0">
              <a:latin typeface="삼성긴고딕OTF Medium"/>
              <a:ea typeface="삼성긴고딕OTF Medium"/>
            </a:endParaRPr>
          </a:p>
        </p:txBody>
      </p:sp>
      <p:sp>
        <p:nvSpPr>
          <p:cNvPr id="4" name="Google Shape;112;p2"/>
          <p:cNvSpPr/>
          <p:nvPr/>
        </p:nvSpPr>
        <p:spPr>
          <a:xfrm>
            <a:off x="1823525" y="1226180"/>
            <a:ext cx="2112235" cy="4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ko-KR" altLang="en-US" sz="2200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Malgun Gothic"/>
              </a:rPr>
              <a:t>계절학기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5964" y="4115801"/>
            <a:ext cx="386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858"/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김</a:t>
            </a:r>
            <a:r>
              <a:rPr lang="en-US" altLang="ko-KR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신 일 </a:t>
            </a:r>
            <a:r>
              <a:rPr lang="en-US" altLang="ko-KR" sz="16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Project consultant</a:t>
            </a:r>
            <a:endParaRPr lang="ko-KR" altLang="en-US" sz="3200" dirty="0">
              <a:ln>
                <a:solidFill>
                  <a:prstClr val="black"/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7005" y="4851652"/>
            <a:ext cx="205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err="1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현대오토에버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smtClean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sz="1600" spc="-40" dirty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컨설턴트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1. </a:t>
            </a:r>
            <a:r>
              <a:rPr lang="ko-KR" altLang="en-US" b="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로그인에</a:t>
            </a:r>
            <a:r>
              <a:rPr lang="ko-KR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많은 시간을 투자하기 싫은 분들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92622" y="2104815"/>
            <a:ext cx="7853170" cy="475953"/>
            <a:chOff x="1978509" y="3455036"/>
            <a:chExt cx="7261480" cy="418245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면접때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많이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물어볼거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같지 않은 경우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92622" y="2764522"/>
            <a:ext cx="7853170" cy="475953"/>
            <a:chOff x="1978509" y="3455036"/>
            <a:chExt cx="7261480" cy="418245"/>
          </a:xfrm>
        </p:grpSpPr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새로운 기술을 써보고 싶은 경우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2622" y="3424229"/>
            <a:ext cx="7853170" cy="475953"/>
            <a:chOff x="1978509" y="3455036"/>
            <a:chExt cx="7261480" cy="418245"/>
          </a:xfrm>
        </p:grpSpPr>
        <p:pic>
          <p:nvPicPr>
            <p:cNvPr id="12" name="그림 11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</a:t>
              </a:r>
              <a:r>
                <a:rPr lang="en-US" altLang="ko-KR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pm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라이브러리를 활용하고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싶은 경우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3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 및 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구현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54970" y="2653455"/>
            <a:ext cx="7853170" cy="475953"/>
            <a:chOff x="1978509" y="3455036"/>
            <a:chExt cx="7261480" cy="418245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App.vue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파일에 작성해도 무방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54970" y="3313162"/>
            <a:ext cx="7853170" cy="475953"/>
            <a:chOff x="1978509" y="3455036"/>
            <a:chExt cx="7261480" cy="418245"/>
          </a:xfrm>
        </p:grpSpPr>
        <p:pic>
          <p:nvPicPr>
            <p:cNvPr id="10" name="그림 9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Css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작성 필요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(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로그인버튼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54970" y="3972869"/>
            <a:ext cx="7853170" cy="475953"/>
            <a:chOff x="1978509" y="3455036"/>
            <a:chExt cx="7261480" cy="418245"/>
          </a:xfrm>
        </p:grpSpPr>
        <p:pic>
          <p:nvPicPr>
            <p:cNvPr id="13" name="그림 12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이벤트 메서드 구현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54970" y="4646864"/>
            <a:ext cx="7853170" cy="475953"/>
            <a:chOff x="1978509" y="3455036"/>
            <a:chExt cx="7261480" cy="418245"/>
          </a:xfrm>
        </p:grpSpPr>
        <p:pic>
          <p:nvPicPr>
            <p:cNvPr id="16" name="그림 15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Firebase Setting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2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3. </a:t>
            </a:r>
            <a:r>
              <a:rPr lang="ko-KR" altLang="en-US" b="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궁금한 것들 생각해보자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2622" y="2104816"/>
            <a:ext cx="7853170" cy="475952"/>
            <a:chOff x="1978509" y="3455036"/>
            <a:chExt cx="7261480" cy="418244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09310" y="3467591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소셜 </a:t>
              </a:r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로그인은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어떤 구조로 되어있을까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92622" y="4249305"/>
            <a:ext cx="7853170" cy="475950"/>
            <a:chOff x="1978509" y="3455036"/>
            <a:chExt cx="7261480" cy="418242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409310" y="3467589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세션관리는</a:t>
              </a:r>
              <a:r>
                <a:rPr lang="ko-KR" altLang="en-US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어떻게 할까</a:t>
              </a:r>
              <a:r>
                <a:rPr lang="en-US" altLang="ko-KR" sz="2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0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세팅화면</a:t>
            </a:r>
            <a:r>
              <a:rPr lang="ko-KR" altLang="en-US" b="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예시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120" y="3888605"/>
            <a:ext cx="336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Firebase </a:t>
            </a:r>
            <a:r>
              <a:rPr lang="ko-KR" altLang="en-US" dirty="0" err="1" smtClean="0"/>
              <a:t>로그인연동</a:t>
            </a:r>
            <a:r>
              <a:rPr lang="ko-KR" altLang="en-US" dirty="0" smtClean="0"/>
              <a:t> 세팅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3923" y="4013322"/>
            <a:ext cx="26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세팅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8" y="2386411"/>
            <a:ext cx="3719568" cy="11611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61811" y="22589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"w-15 xl:mr-8"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"@/assets/images/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btn_google_light_focus_ios.svg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@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googlelogin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5. </a:t>
            </a:r>
            <a:r>
              <a:rPr lang="ko-KR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구글 로그인 </a:t>
            </a:r>
            <a:r>
              <a:rPr lang="ko-KR" altLang="en-US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샘플코드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85" y="2645462"/>
            <a:ext cx="562053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파이팅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64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173</Words>
  <Application>Microsoft Office PowerPoint</Application>
  <PresentationFormat>와이드스크린</PresentationFormat>
  <Paragraphs>35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Malgun Gothic</vt:lpstr>
      <vt:lpstr>Malgun Gothic</vt:lpstr>
      <vt:lpstr>삼성긴고딕 Bold</vt:lpstr>
      <vt:lpstr>삼성긴고딕 Regular</vt:lpstr>
      <vt:lpstr>삼성긴고딕OTF Medium</vt:lpstr>
      <vt:lpstr>삼성긴고딕OTF Regular</vt:lpstr>
      <vt:lpstr>Arial</vt:lpstr>
      <vt:lpstr>Consolas</vt:lpstr>
      <vt:lpstr>Wingdings</vt:lpstr>
      <vt:lpstr>1_Office 테마</vt:lpstr>
      <vt:lpstr>PowerPoint 프레젠테이션</vt:lpstr>
      <vt:lpstr>PowerPoint 프레젠테이션</vt:lpstr>
      <vt:lpstr>1. 로그인에 많은 시간을 투자하기 싫은 분들</vt:lpstr>
      <vt:lpstr>2. 프로젝트 생성 및 .vue 파일 구현</vt:lpstr>
      <vt:lpstr>3. 궁금한 것들 생각해보자</vt:lpstr>
      <vt:lpstr>4. 세팅화면 예시</vt:lpstr>
      <vt:lpstr>5. 구글 로그인 샘플코드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128</cp:revision>
  <dcterms:created xsi:type="dcterms:W3CDTF">2020-12-09T04:38:54Z</dcterms:created>
  <dcterms:modified xsi:type="dcterms:W3CDTF">2023-12-14T00:03:26Z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