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0"/>
  </p:notesMasterIdLst>
  <p:sldIdLst>
    <p:sldId id="390" r:id="rId2"/>
    <p:sldId id="391" r:id="rId3"/>
    <p:sldId id="392" r:id="rId4"/>
    <p:sldId id="393" r:id="rId5"/>
    <p:sldId id="394" r:id="rId6"/>
    <p:sldId id="395" r:id="rId7"/>
    <p:sldId id="396" r:id="rId8"/>
    <p:sldId id="39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EF8"/>
    <a:srgbClr val="58BBF2"/>
    <a:srgbClr val="129EEC"/>
    <a:srgbClr val="F69E47"/>
    <a:srgbClr val="2DCDE3"/>
    <a:srgbClr val="BCEFFD"/>
    <a:srgbClr val="10100D"/>
    <a:srgbClr val="E89898"/>
    <a:srgbClr val="FEAC40"/>
    <a:srgbClr val="000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2" autoAdjust="0"/>
    <p:restoredTop sz="96456" autoAdjust="0"/>
  </p:normalViewPr>
  <p:slideViewPr>
    <p:cSldViewPr snapToGrid="0" showGuides="1">
      <p:cViewPr varScale="1">
        <p:scale>
          <a:sx n="69" d="100"/>
          <a:sy n="69" d="100"/>
        </p:scale>
        <p:origin x="72" y="540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93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1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54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5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5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38647"/>
            <a:ext cx="1209499" cy="388210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sp>
        <p:nvSpPr>
          <p:cNvPr id="15" name="Google Shape;44;p11"/>
          <p:cNvSpPr/>
          <p:nvPr userDrawn="1"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 userDrawn="1"/>
        </p:nvSpPr>
        <p:spPr>
          <a:xfrm>
            <a:off x="1967884" y="873729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11" name="Google Shape;111;p2"/>
          <p:cNvSpPr/>
          <p:nvPr/>
        </p:nvSpPr>
        <p:spPr>
          <a:xfrm>
            <a:off x="3935764" y="873726"/>
            <a:ext cx="8256236" cy="1120824"/>
          </a:xfrm>
          <a:prstGeom prst="roundRect">
            <a:avLst>
              <a:gd name="adj" fmla="val 0"/>
            </a:avLst>
          </a:prstGeom>
          <a:solidFill>
            <a:srgbClr val="ACDEF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noProof="0" dirty="0">
              <a:solidFill>
                <a:schemeClr val="lt1"/>
              </a:solidFill>
              <a:sym typeface="Malgun Gothic"/>
            </a:endParaRPr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35524" y="873727"/>
            <a:ext cx="8856476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412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8;p12">
            <a:extLst>
              <a:ext uri="{FF2B5EF4-FFF2-40B4-BE49-F238E27FC236}">
                <a16:creationId xmlns:a16="http://schemas.microsoft.com/office/drawing/2014/main" id="{1E6DBDF8-221A-4AF5-9635-74279CEDE8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22DDFF6-0A2C-41E9-943E-65E25ABD3989}"/>
              </a:ext>
            </a:extLst>
          </p:cNvPr>
          <p:cNvSpPr/>
          <p:nvPr userDrawn="1"/>
        </p:nvSpPr>
        <p:spPr>
          <a:xfrm>
            <a:off x="553720" y="149352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0DA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3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8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/>
          <p:cNvSpPr txBox="1">
            <a:spLocks/>
          </p:cNvSpPr>
          <p:nvPr/>
        </p:nvSpPr>
        <p:spPr>
          <a:xfrm>
            <a:off x="1419131" y="2115263"/>
            <a:ext cx="103072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Vue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를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이용하여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채팅 구현</a:t>
            </a:r>
          </a:p>
        </p:txBody>
      </p:sp>
    </p:spTree>
    <p:extLst>
      <p:ext uri="{BB962C8B-B14F-4D97-AF65-F5344CB8AC3E}">
        <p14:creationId xmlns:p14="http://schemas.microsoft.com/office/powerpoint/2010/main" val="42943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Vue</a:t>
            </a:r>
            <a:r>
              <a:rPr lang="ko-KR" altLang="en-US" dirty="0"/>
              <a:t>를 </a:t>
            </a:r>
            <a:r>
              <a:rPr lang="ko-KR" altLang="en-US" dirty="0" smtClean="0"/>
              <a:t>이용하여</a:t>
            </a:r>
            <a:r>
              <a:rPr lang="en-US" altLang="ko-KR" dirty="0" smtClean="0"/>
              <a:t> </a:t>
            </a:r>
            <a:r>
              <a:rPr lang="ko-KR" altLang="en-US" dirty="0"/>
              <a:t>채팅 구현</a:t>
            </a:r>
            <a:endParaRPr lang="ko-KR" altLang="en-US" dirty="0">
              <a:latin typeface="삼성긴고딕OTF Medium"/>
              <a:ea typeface="삼성긴고딕OTF Medium"/>
            </a:endParaRPr>
          </a:p>
        </p:txBody>
      </p:sp>
      <p:sp>
        <p:nvSpPr>
          <p:cNvPr id="4" name="Google Shape;112;p2"/>
          <p:cNvSpPr/>
          <p:nvPr/>
        </p:nvSpPr>
        <p:spPr>
          <a:xfrm>
            <a:off x="1823525" y="1226180"/>
            <a:ext cx="2112235" cy="43084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ko-KR" altLang="en-US" sz="2200" dirty="0">
                <a:solidFill>
                  <a:srgbClr val="A07DC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Arial"/>
                <a:sym typeface="Malgun Gothic"/>
              </a:rPr>
              <a:t>계절학기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5964" y="4115801"/>
            <a:ext cx="3861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858"/>
            <a:r>
              <a:rPr lang="ko-KR" altLang="en-US" sz="3200" dirty="0">
                <a:ln>
                  <a:solidFill>
                    <a:prstClr val="black"/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김</a:t>
            </a:r>
            <a:r>
              <a:rPr lang="en-US" altLang="ko-KR" sz="3200" dirty="0">
                <a:ln>
                  <a:solidFill>
                    <a:prstClr val="black"/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3200" dirty="0">
                <a:ln>
                  <a:solidFill>
                    <a:prstClr val="black"/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신 일 </a:t>
            </a:r>
            <a:r>
              <a:rPr lang="en-US" altLang="ko-KR" sz="1600" dirty="0">
                <a:ln>
                  <a:solidFill>
                    <a:prstClr val="black"/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Project consultant</a:t>
            </a:r>
            <a:endParaRPr lang="ko-KR" altLang="en-US" sz="3200" dirty="0">
              <a:ln>
                <a:solidFill>
                  <a:prstClr val="black"/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7005" y="4851652"/>
            <a:ext cx="205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90" indent="-380990" defTabSz="103885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40" dirty="0" err="1">
                <a:solidFill>
                  <a:prstClr val="black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현대오토에버</a:t>
            </a:r>
            <a:endParaRPr lang="en-US" altLang="ko-KR" sz="1600" spc="-40" dirty="0">
              <a:solidFill>
                <a:prstClr val="black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marL="380990" indent="-380990" defTabSz="103885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40" dirty="0" smtClean="0">
                <a:solidFill>
                  <a:prstClr val="black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프로젝트 </a:t>
            </a:r>
            <a:r>
              <a:rPr lang="ko-KR" altLang="en-US" sz="1600" spc="-40" dirty="0">
                <a:solidFill>
                  <a:prstClr val="black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컨설턴트</a:t>
            </a:r>
            <a:endParaRPr lang="en-US" altLang="ko-KR" sz="1600" spc="-40" dirty="0">
              <a:solidFill>
                <a:prstClr val="black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9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altLang="ko-KR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1. Vue3 </a:t>
            </a:r>
            <a:r>
              <a:rPr lang="ko-KR" altLang="en-US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와 </a:t>
            </a:r>
            <a:r>
              <a:rPr lang="en-US" altLang="ko-KR" b="0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Vue</a:t>
            </a:r>
            <a:r>
              <a:rPr lang="en-US" altLang="ko-KR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2</a:t>
            </a:r>
            <a:r>
              <a:rPr lang="ko-KR" altLang="en-US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의 차이점 분석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092622" y="2104815"/>
            <a:ext cx="7853170" cy="475953"/>
            <a:chOff x="1978509" y="3455036"/>
            <a:chExt cx="7261480" cy="418245"/>
          </a:xfrm>
        </p:grpSpPr>
        <p:pic>
          <p:nvPicPr>
            <p:cNvPr id="6" name="그림 5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Composition API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92622" y="2764522"/>
            <a:ext cx="7853170" cy="475953"/>
            <a:chOff x="1978509" y="3455036"/>
            <a:chExt cx="7261480" cy="418245"/>
          </a:xfrm>
        </p:grpSpPr>
        <p:pic>
          <p:nvPicPr>
            <p:cNvPr id="9" name="그림 8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템플릿 생성 방식의 변화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92622" y="3424229"/>
            <a:ext cx="7853170" cy="475953"/>
            <a:chOff x="1978509" y="3455036"/>
            <a:chExt cx="7261480" cy="418245"/>
          </a:xfrm>
        </p:grpSpPr>
        <p:pic>
          <p:nvPicPr>
            <p:cNvPr id="12" name="그림 11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Lifecycle hook </a:t>
              </a:r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호출의 변화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92622" y="4022792"/>
            <a:ext cx="7853170" cy="475953"/>
            <a:chOff x="1978509" y="3455036"/>
            <a:chExt cx="7261480" cy="418245"/>
          </a:xfrm>
        </p:grpSpPr>
        <p:pic>
          <p:nvPicPr>
            <p:cNvPr id="15" name="그림 14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Computed </a:t>
              </a:r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속성 사용방법의 변화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92622" y="4658056"/>
            <a:ext cx="7853170" cy="475953"/>
            <a:chOff x="1978509" y="3455036"/>
            <a:chExt cx="7261480" cy="418245"/>
          </a:xfrm>
        </p:grpSpPr>
        <p:pic>
          <p:nvPicPr>
            <p:cNvPr id="18" name="그림 17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Data, method </a:t>
              </a:r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작성 방식의 변화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536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2. </a:t>
            </a:r>
            <a:r>
              <a:rPr lang="ko-KR" altLang="en-US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프로젝트 다운로드 및 분석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95" y="2455657"/>
            <a:ext cx="1495634" cy="228631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554970" y="2653455"/>
            <a:ext cx="7853170" cy="475953"/>
            <a:chOff x="1978509" y="3455036"/>
            <a:chExt cx="7261480" cy="418245"/>
          </a:xfrm>
        </p:grpSpPr>
        <p:pic>
          <p:nvPicPr>
            <p:cNvPr id="7" name="그림 6"/>
            <p:cNvPicPr preferRelativeResize="0">
              <a:picLocks/>
            </p:cNvPicPr>
            <p:nvPr/>
          </p:nvPicPr>
          <p:blipFill>
            <a:blip r:embed="rId4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각각의 폴더의 구조를 확인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554970" y="3313162"/>
            <a:ext cx="7853170" cy="475953"/>
            <a:chOff x="1978509" y="3455036"/>
            <a:chExt cx="7261480" cy="418245"/>
          </a:xfrm>
        </p:grpSpPr>
        <p:pic>
          <p:nvPicPr>
            <p:cNvPr id="10" name="그림 9"/>
            <p:cNvPicPr preferRelativeResize="0">
              <a:picLocks/>
            </p:cNvPicPr>
            <p:nvPr/>
          </p:nvPicPr>
          <p:blipFill>
            <a:blip r:embed="rId4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기능별 역할 정리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554970" y="3972869"/>
            <a:ext cx="7853170" cy="475953"/>
            <a:chOff x="1978509" y="3455036"/>
            <a:chExt cx="7261480" cy="418245"/>
          </a:xfrm>
        </p:grpSpPr>
        <p:pic>
          <p:nvPicPr>
            <p:cNvPr id="13" name="그림 12"/>
            <p:cNvPicPr preferRelativeResize="0">
              <a:picLocks/>
            </p:cNvPicPr>
            <p:nvPr/>
          </p:nvPicPr>
          <p:blipFill>
            <a:blip r:embed="rId4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2409310" y="3467592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본인이 사용해야 </a:t>
              </a:r>
              <a:r>
                <a:rPr lang="ko-KR" altLang="en-US" sz="2400" dirty="0" err="1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할것들</a:t>
              </a:r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살펴보기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24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3. </a:t>
            </a:r>
            <a:r>
              <a:rPr lang="ko-KR" altLang="en-US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채팅 </a:t>
            </a:r>
            <a:r>
              <a:rPr lang="ko-KR" altLang="en-US" b="0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로직</a:t>
            </a:r>
            <a:r>
              <a:rPr lang="ko-KR" altLang="en-US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설계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92622" y="1749772"/>
            <a:ext cx="7853170" cy="1200330"/>
            <a:chOff x="1978509" y="3143040"/>
            <a:chExt cx="7261480" cy="1054793"/>
          </a:xfrm>
        </p:grpSpPr>
        <p:pic>
          <p:nvPicPr>
            <p:cNvPr id="5" name="그림 4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409310" y="3143040"/>
              <a:ext cx="6830679" cy="105479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테이블은 어떻게 나뉘어 져야 할까</a:t>
              </a:r>
              <a:r>
                <a:rPr lang="en-US" altLang="ko-KR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?</a:t>
              </a:r>
            </a:p>
            <a:p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예</a:t>
              </a:r>
              <a:r>
                <a:rPr lang="en-US" altLang="ko-KR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 </a:t>
              </a:r>
              <a:r>
                <a:rPr lang="ko-KR" altLang="en-US" sz="2400" dirty="0" err="1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채팅방</a:t>
              </a:r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저장 테이블</a:t>
              </a:r>
              <a:r>
                <a:rPr lang="en-US" altLang="ko-KR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, </a:t>
              </a:r>
              <a:r>
                <a:rPr lang="ko-KR" altLang="en-US" sz="2400" dirty="0" err="1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유저정보</a:t>
              </a:r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2400" dirty="0" err="1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저장테이블</a:t>
              </a:r>
              <a:r>
                <a:rPr lang="en-US" altLang="ko-KR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, </a:t>
              </a:r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개인별 </a:t>
              </a:r>
              <a:r>
                <a:rPr lang="ko-KR" altLang="en-US" sz="2400" dirty="0" err="1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채팅방</a:t>
              </a:r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목록</a:t>
              </a:r>
              <a:r>
                <a:rPr lang="en-US" altLang="ko-KR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, </a:t>
              </a:r>
              <a:r>
                <a:rPr lang="ko-KR" altLang="en-US" sz="2400" dirty="0" err="1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방별</a:t>
              </a:r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메시지 저장 테이블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092622" y="3709590"/>
            <a:ext cx="7853170" cy="1569660"/>
            <a:chOff x="1978509" y="2980764"/>
            <a:chExt cx="7261480" cy="1379343"/>
          </a:xfrm>
        </p:grpSpPr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409310" y="2980764"/>
              <a:ext cx="6830679" cy="13793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어떻게 </a:t>
              </a:r>
              <a:r>
                <a:rPr lang="en-US" altLang="ko-KR" sz="2400" dirty="0" err="1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Vuejs</a:t>
              </a:r>
              <a:r>
                <a:rPr lang="en-US" altLang="ko-KR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에서 구현해야 할까</a:t>
              </a:r>
              <a:r>
                <a:rPr lang="en-US" altLang="ko-KR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?</a:t>
              </a:r>
            </a:p>
            <a:p>
              <a:r>
                <a:rPr lang="en-US" altLang="ko-KR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V-if , v-else </a:t>
              </a:r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를 적절히 사용하여 본인의 메시지와 </a:t>
              </a:r>
              <a:r>
                <a:rPr lang="ko-KR" altLang="en-US" sz="2400" dirty="0" err="1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다른사람의</a:t>
              </a:r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메시지를 구별</a:t>
              </a:r>
              <a:r>
                <a:rPr lang="en-US" altLang="ko-KR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, </a:t>
              </a:r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날짜가 지남에 따라 시간과 날짜를 표기하는 것을 구현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0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4. DB</a:t>
            </a:r>
            <a:r>
              <a:rPr lang="ko-KR" altLang="en-US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와의 연동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57490" y="1588833"/>
            <a:ext cx="7853170" cy="475952"/>
            <a:chOff x="1978509" y="3455036"/>
            <a:chExt cx="7261480" cy="418244"/>
          </a:xfrm>
        </p:grpSpPr>
        <p:pic>
          <p:nvPicPr>
            <p:cNvPr id="7" name="그림 6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509" y="3455036"/>
              <a:ext cx="399451" cy="379621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409310" y="3467591"/>
              <a:ext cx="6830679" cy="4056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본 프로젝트는 </a:t>
              </a:r>
              <a:r>
                <a:rPr lang="en-US" altLang="ko-KR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firebase </a:t>
              </a:r>
              <a:r>
                <a:rPr lang="ko-KR" altLang="en-US" sz="2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를 데이터베이스로 사용하였음</a:t>
              </a:r>
              <a:endParaRPr lang="en-US" altLang="ko-KR" sz="2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90" y="2791939"/>
            <a:ext cx="2970166" cy="26789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21" y="2761515"/>
            <a:ext cx="4621302" cy="26350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3490" y="5538651"/>
            <a:ext cx="267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ko-KR" altLang="en-US" dirty="0" err="1"/>
              <a:t>테이블구조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87301" y="5586548"/>
            <a:ext cx="267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 내역 구조</a:t>
            </a:r>
          </a:p>
        </p:txBody>
      </p:sp>
    </p:spTree>
    <p:extLst>
      <p:ext uri="{BB962C8B-B14F-4D97-AF65-F5344CB8AC3E}">
        <p14:creationId xmlns:p14="http://schemas.microsoft.com/office/powerpoint/2010/main" val="376102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5. </a:t>
            </a:r>
            <a:r>
              <a:rPr lang="ko-KR" altLang="en-US" b="0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채팅구현</a:t>
            </a:r>
            <a:endParaRPr lang="ko-KR" altLang="en-US" b="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30" y="1946365"/>
            <a:ext cx="2537916" cy="40696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698" y="2434135"/>
            <a:ext cx="3879000" cy="25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/>
          <p:cNvSpPr txBox="1">
            <a:spLocks/>
          </p:cNvSpPr>
          <p:nvPr/>
        </p:nvSpPr>
        <p:spPr>
          <a:xfrm>
            <a:off x="1419131" y="2115263"/>
            <a:ext cx="103072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파이팅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!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OTF Medium"/>
              <a:ea typeface="삼성긴고딕O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9641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146</Words>
  <Application>Microsoft Office PowerPoint</Application>
  <PresentationFormat>와이드스크린</PresentationFormat>
  <Paragraphs>33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Malgun Gothic</vt:lpstr>
      <vt:lpstr>Malgun Gothic</vt:lpstr>
      <vt:lpstr>삼성긴고딕 Bold</vt:lpstr>
      <vt:lpstr>삼성긴고딕 Regular</vt:lpstr>
      <vt:lpstr>삼성긴고딕OTF Medium</vt:lpstr>
      <vt:lpstr>삼성긴고딕OTF Regular</vt:lpstr>
      <vt:lpstr>Arial</vt:lpstr>
      <vt:lpstr>Wingdings</vt:lpstr>
      <vt:lpstr>1_Office 테마</vt:lpstr>
      <vt:lpstr>PowerPoint 프레젠테이션</vt:lpstr>
      <vt:lpstr>PowerPoint 프레젠테이션</vt:lpstr>
      <vt:lpstr>1. Vue3 와 Vue 2의 차이점 분석</vt:lpstr>
      <vt:lpstr>2. 프로젝트 다운로드 및 분석</vt:lpstr>
      <vt:lpstr>3. 채팅 로직 설계</vt:lpstr>
      <vt:lpstr>4. DB와의 연동</vt:lpstr>
      <vt:lpstr>5. 채팅구현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123</cp:revision>
  <dcterms:created xsi:type="dcterms:W3CDTF">2020-12-09T04:38:54Z</dcterms:created>
  <dcterms:modified xsi:type="dcterms:W3CDTF">2023-12-20T07:46:15Z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