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8"/>
  </p:notesMasterIdLst>
  <p:sldIdLst>
    <p:sldId id="376" r:id="rId2"/>
    <p:sldId id="377" r:id="rId3"/>
    <p:sldId id="378" r:id="rId4"/>
    <p:sldId id="379" r:id="rId5"/>
    <p:sldId id="392" r:id="rId6"/>
    <p:sldId id="393" r:id="rId7"/>
    <p:sldId id="384" r:id="rId8"/>
    <p:sldId id="385" r:id="rId9"/>
    <p:sldId id="386" r:id="rId10"/>
    <p:sldId id="394" r:id="rId11"/>
    <p:sldId id="395" r:id="rId12"/>
    <p:sldId id="396" r:id="rId13"/>
    <p:sldId id="397" r:id="rId14"/>
    <p:sldId id="399" r:id="rId15"/>
    <p:sldId id="398" r:id="rId16"/>
    <p:sldId id="4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461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8" orient="horz" pos="3929" userDrawn="1">
          <p15:clr>
            <a:srgbClr val="A4A3A4"/>
          </p15:clr>
        </p15:guide>
        <p15:guide id="9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9F3"/>
    <a:srgbClr val="ACDEF8"/>
    <a:srgbClr val="58BBF2"/>
    <a:srgbClr val="129EEC"/>
    <a:srgbClr val="F69E47"/>
    <a:srgbClr val="2DCDE3"/>
    <a:srgbClr val="BCEFFD"/>
    <a:srgbClr val="10100D"/>
    <a:srgbClr val="E89898"/>
    <a:srgbClr val="FEA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72940" autoAdjust="0"/>
  </p:normalViewPr>
  <p:slideViewPr>
    <p:cSldViewPr snapToGrid="0" showGuides="1">
      <p:cViewPr varScale="1">
        <p:scale>
          <a:sx n="107" d="100"/>
          <a:sy n="107" d="100"/>
        </p:scale>
        <p:origin x="552" y="96"/>
      </p:cViewPr>
      <p:guideLst>
        <p:guide pos="3840"/>
        <p:guide pos="7469"/>
        <p:guide pos="461"/>
        <p:guide orient="horz" pos="1049"/>
        <p:guide orient="horz" pos="3929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EEDD-4ABF-4307-A208-F75625B4F154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CB76D-8964-4DE6-8474-615AE0309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6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7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3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RDB</a:t>
            </a:r>
            <a:r>
              <a:rPr lang="ko-KR" altLang="en-US" dirty="0" smtClean="0"/>
              <a:t>에 저장하는 값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 빈도가 높다면 클라이언트에 저장</a:t>
            </a:r>
            <a:r>
              <a:rPr lang="ko-KR" altLang="en-US" baseline="0" dirty="0" smtClean="0"/>
              <a:t> 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095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39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스토리지는 클라이언트 측에서 데이터를 지속적으로 저장할 수 있는 웹 스토리지 기술 중 하나입니다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저장된 데이터는 사용자의 로컬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보관되며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닫아도 데이터가 유지됩니다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브라우저 세션 간에 지속성을 제공하며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웹 페이지를 다시 방문하거나 브라우저를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재시작해도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데이터가 유지되어 일종의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영구 저장소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역할을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스토리지는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통해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쌍으로 데이터를 저장하고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JavaScript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사용하여 데이터를 읽거나 수정할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로컬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주요 특징입니다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영구적인 저장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데이터는 브라우저를 종료하거나 페이지를 새로고침해도 유지됩니다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도메인당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5MB </a:t>
            </a:r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이상의 용량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로컬 스토리지는 도메인당 최소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5MB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데이터를 저장할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간단한 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추가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등의 작업이 간편합니다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94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스토리지는 로컬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유사하지만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생명 주기가 브라우저 세션에 한정되어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세션이 유지되는 동안에만 데이터가 유효하며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닫으면 세션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저장된 데이터가 삭제됩니다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스토리지는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sessionStorage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통해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현재 세션 동안에만 필요한 데이터를 저장하는 데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스토리지 역시 간단한 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쌍의 형태로 데이터를 다룹니다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2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스토리지는 로컬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스토리지와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유사하지만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생명 주기가 브라우저 세션에 한정되어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 세션이 유지되는 동안에만 데이터가 유효하며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브라우저를 닫으면 세션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스토리지에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저장된 데이터가 삭제됩니다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스토리지는 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sessionStorage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객체를 통해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현재 세션 동안에만 필요한 데이터를 저장하는 데 사용됩니다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세션 스토리지 역시 간단한 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쌍의 형태로 데이터를 다룹니다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29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 smtClean="0"/>
              <a:t>WebStorage</a:t>
            </a:r>
            <a:r>
              <a:rPr lang="ko-KR" altLang="en-US" dirty="0" smtClean="0"/>
              <a:t>는 웹 브라우저 내에서 데이터를 저장하고 관리하기 위한 기술입니다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사용자의 데이터를 영구적으로 저장하거나 임시로 유지하는 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웹 애플리케이션은 사용자 경험을 향상시키고 데이터를 지속적으로 활용할 수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3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Storage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브라우저 세션 간에 데이터를 지속적으로 저장할 수 있는 기능을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사용자가 페이지를 새로고침하거나 브라우저를 닫았다가 다시 열어도 데이터가 유지되는 장점을 가지고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5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서버에서 데이터를 불러오는 것보다 브라우저 내부에서 데이터를 관리하는 것이 빠르며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경험을 향상시킵니다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규모의 데이터나 자주 업데이트되는 데이터의 경우 서버 요청을 최소화하여 성능을 최적화할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1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Storage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이용하면 웹 애플리케이션이 오프라인 상태에서도 일부 데이터에 접근할 수 있습니다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사용자가 네트워크 연결이 불안정한 환경에서도 어플리케이션을 사용할 수 있게 해줍니다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5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학기 관통 프로젝트 활용을 상기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91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0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설계서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CB76D-8964-4DE6-8474-615AE03092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6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사용자 지정 레이아웃" preserve="1">
  <p:cSld name="6_사용자 지정 레이아웃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F7830D4A-3679-EAB2-4802-AE1FBD1C60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36317" y="4376116"/>
            <a:ext cx="2927351" cy="2481885"/>
          </a:xfrm>
          <a:prstGeom prst="rect">
            <a:avLst/>
          </a:prstGeom>
        </p:spPr>
      </p:pic>
      <p:pic>
        <p:nvPicPr>
          <p:cNvPr id="5" name="Google Shape;50;p12">
            <a:extLst>
              <a:ext uri="{FF2B5EF4-FFF2-40B4-BE49-F238E27FC236}">
                <a16:creationId xmlns:a16="http://schemas.microsoft.com/office/drawing/2014/main" id="{430D0CB0-6471-09A7-85FC-31D302DCD83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968344" y="4791075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6D12D6CE-F315-4A4C-E4C8-257EEA4954B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2D77A7-ABFA-BC07-D63C-0CED48B9A731}"/>
              </a:ext>
            </a:extLst>
          </p:cNvPr>
          <p:cNvGrpSpPr/>
          <p:nvPr userDrawn="1"/>
        </p:nvGrpSpPr>
        <p:grpSpPr>
          <a:xfrm>
            <a:off x="342966" y="298378"/>
            <a:ext cx="1016736" cy="720783"/>
            <a:chOff x="1838325" y="493712"/>
            <a:chExt cx="2917888" cy="2068544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C33DDF0-1EC8-C292-7068-E4B15E2CA5AF}"/>
                </a:ext>
              </a:extLst>
            </p:cNvPr>
            <p:cNvSpPr/>
            <p:nvPr/>
          </p:nvSpPr>
          <p:spPr>
            <a:xfrm>
              <a:off x="1838325" y="493712"/>
              <a:ext cx="2917888" cy="2068544"/>
            </a:xfrm>
            <a:custGeom>
              <a:avLst/>
              <a:gdLst>
                <a:gd name="connsiteX0" fmla="*/ 2917889 w 2917888"/>
                <a:gd name="connsiteY0" fmla="*/ 2068544 h 2068544"/>
                <a:gd name="connsiteX1" fmla="*/ 2095119 w 2917888"/>
                <a:gd name="connsiteY1" fmla="*/ 1630585 h 2068544"/>
                <a:gd name="connsiteX2" fmla="*/ 2091500 w 2917888"/>
                <a:gd name="connsiteY2" fmla="*/ 1630585 h 2068544"/>
                <a:gd name="connsiteX3" fmla="*/ 2091500 w 2917888"/>
                <a:gd name="connsiteY3" fmla="*/ 0 h 2068544"/>
                <a:gd name="connsiteX4" fmla="*/ 0 w 2917888"/>
                <a:gd name="connsiteY4" fmla="*/ 0 h 2068544"/>
                <a:gd name="connsiteX5" fmla="*/ 0 w 2917888"/>
                <a:gd name="connsiteY5" fmla="*/ 1631537 h 2068544"/>
                <a:gd name="connsiteX6" fmla="*/ 1905 w 2917888"/>
                <a:gd name="connsiteY6" fmla="*/ 1631537 h 2068544"/>
                <a:gd name="connsiteX7" fmla="*/ 822770 w 2917888"/>
                <a:gd name="connsiteY7" fmla="*/ 2068544 h 2068544"/>
                <a:gd name="connsiteX8" fmla="*/ 2917889 w 2917888"/>
                <a:gd name="connsiteY8" fmla="*/ 2068544 h 20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7888" h="2068544">
                  <a:moveTo>
                    <a:pt x="2917889" y="2068544"/>
                  </a:moveTo>
                  <a:lnTo>
                    <a:pt x="2095119" y="1630585"/>
                  </a:lnTo>
                  <a:lnTo>
                    <a:pt x="2091500" y="1630585"/>
                  </a:lnTo>
                  <a:lnTo>
                    <a:pt x="2091500" y="0"/>
                  </a:lnTo>
                  <a:lnTo>
                    <a:pt x="0" y="0"/>
                  </a:lnTo>
                  <a:lnTo>
                    <a:pt x="0" y="1631537"/>
                  </a:lnTo>
                  <a:lnTo>
                    <a:pt x="1905" y="1631537"/>
                  </a:lnTo>
                  <a:lnTo>
                    <a:pt x="822770" y="2068544"/>
                  </a:lnTo>
                  <a:lnTo>
                    <a:pt x="2917889" y="2068544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4F3E21DA-571C-C52E-4CE8-ABD27EBBC452}"/>
                </a:ext>
              </a:extLst>
            </p:cNvPr>
            <p:cNvSpPr/>
            <p:nvPr/>
          </p:nvSpPr>
          <p:spPr>
            <a:xfrm>
              <a:off x="2051780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3A24CC-0BD1-FB17-8DCC-F2AFBB5A5963}"/>
                </a:ext>
              </a:extLst>
            </p:cNvPr>
            <p:cNvSpPr/>
            <p:nvPr/>
          </p:nvSpPr>
          <p:spPr>
            <a:xfrm>
              <a:off x="2233517" y="689355"/>
              <a:ext cx="187070" cy="207835"/>
            </a:xfrm>
            <a:custGeom>
              <a:avLst/>
              <a:gdLst>
                <a:gd name="connsiteX0" fmla="*/ 74009 w 187070"/>
                <a:gd name="connsiteY0" fmla="*/ 0 h 207835"/>
                <a:gd name="connsiteX1" fmla="*/ 113062 w 187070"/>
                <a:gd name="connsiteY1" fmla="*/ 0 h 207835"/>
                <a:gd name="connsiteX2" fmla="*/ 187071 w 187070"/>
                <a:gd name="connsiteY2" fmla="*/ 207836 h 207835"/>
                <a:gd name="connsiteX3" fmla="*/ 146685 w 187070"/>
                <a:gd name="connsiteY3" fmla="*/ 207836 h 207835"/>
                <a:gd name="connsiteX4" fmla="*/ 133826 w 187070"/>
                <a:gd name="connsiteY4" fmla="*/ 170783 h 207835"/>
                <a:gd name="connsiteX5" fmla="*/ 53245 w 187070"/>
                <a:gd name="connsiteY5" fmla="*/ 170783 h 207835"/>
                <a:gd name="connsiteX6" fmla="*/ 40386 w 187070"/>
                <a:gd name="connsiteY6" fmla="*/ 207836 h 207835"/>
                <a:gd name="connsiteX7" fmla="*/ 0 w 187070"/>
                <a:gd name="connsiteY7" fmla="*/ 207836 h 207835"/>
                <a:gd name="connsiteX8" fmla="*/ 74009 w 187070"/>
                <a:gd name="connsiteY8" fmla="*/ 0 h 207835"/>
                <a:gd name="connsiteX9" fmla="*/ 66294 w 187070"/>
                <a:gd name="connsiteY9" fmla="*/ 133826 h 207835"/>
                <a:gd name="connsiteX10" fmla="*/ 120967 w 187070"/>
                <a:gd name="connsiteY10" fmla="*/ 133826 h 207835"/>
                <a:gd name="connsiteX11" fmla="*/ 93631 w 187070"/>
                <a:gd name="connsiteY11" fmla="*/ 54959 h 207835"/>
                <a:gd name="connsiteX12" fmla="*/ 66294 w 187070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0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7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97FDB51-9E4E-1373-8748-61D9542A99FA}"/>
                </a:ext>
              </a:extLst>
            </p:cNvPr>
            <p:cNvSpPr/>
            <p:nvPr/>
          </p:nvSpPr>
          <p:spPr>
            <a:xfrm>
              <a:off x="2436780" y="689355"/>
              <a:ext cx="203739" cy="207930"/>
            </a:xfrm>
            <a:custGeom>
              <a:avLst/>
              <a:gdLst>
                <a:gd name="connsiteX0" fmla="*/ 0 w 203739"/>
                <a:gd name="connsiteY0" fmla="*/ 0 h 207930"/>
                <a:gd name="connsiteX1" fmla="*/ 38481 w 203739"/>
                <a:gd name="connsiteY1" fmla="*/ 0 h 207930"/>
                <a:gd name="connsiteX2" fmla="*/ 101441 w 203739"/>
                <a:gd name="connsiteY2" fmla="*/ 87439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5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0" y="0"/>
                  </a:moveTo>
                  <a:lnTo>
                    <a:pt x="38481" y="0"/>
                  </a:lnTo>
                  <a:lnTo>
                    <a:pt x="101441" y="87439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5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3AABAC5-2AEF-132D-DD79-8B783368EE1B}"/>
                </a:ext>
              </a:extLst>
            </p:cNvPr>
            <p:cNvSpPr/>
            <p:nvPr/>
          </p:nvSpPr>
          <p:spPr>
            <a:xfrm>
              <a:off x="2652902" y="686497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3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7"/>
                    <a:pt x="62198" y="176593"/>
                    <a:pt x="80963" y="176593"/>
                  </a:cubicBezTo>
                  <a:cubicBezTo>
                    <a:pt x="101441" y="176593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4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3"/>
                    <a:pt x="152876" y="109061"/>
                    <a:pt x="152876" y="148971"/>
                  </a:cubicBezTo>
                  <a:cubicBezTo>
                    <a:pt x="152876" y="181737"/>
                    <a:pt x="126683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5D90E20-41F6-CEE1-533E-69E30BEFF7F9}"/>
                </a:ext>
              </a:extLst>
            </p:cNvPr>
            <p:cNvSpPr/>
            <p:nvPr/>
          </p:nvSpPr>
          <p:spPr>
            <a:xfrm>
              <a:off x="2824162" y="689355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3 w 149923"/>
                <a:gd name="connsiteY7" fmla="*/ 0 h 210692"/>
                <a:gd name="connsiteX8" fmla="*/ 149923 w 149923"/>
                <a:gd name="connsiteY8" fmla="*/ 136112 h 210692"/>
                <a:gd name="connsiteX9" fmla="*/ 75057 w 149923"/>
                <a:gd name="connsiteY9" fmla="*/ 210693 h 210692"/>
                <a:gd name="connsiteX10" fmla="*/ 190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3" y="0"/>
                  </a:lnTo>
                  <a:lnTo>
                    <a:pt x="149923" y="136112"/>
                  </a:lnTo>
                  <a:cubicBezTo>
                    <a:pt x="149923" y="185071"/>
                    <a:pt x="118015" y="210693"/>
                    <a:pt x="75057" y="210693"/>
                  </a:cubicBezTo>
                  <a:cubicBezTo>
                    <a:pt x="32099" y="210693"/>
                    <a:pt x="190" y="185071"/>
                    <a:pt x="190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35E571B4-0B21-C8F2-4DDF-95B7C12336DB}"/>
                </a:ext>
              </a:extLst>
            </p:cNvPr>
            <p:cNvSpPr/>
            <p:nvPr/>
          </p:nvSpPr>
          <p:spPr>
            <a:xfrm>
              <a:off x="2997517" y="689355"/>
              <a:ext cx="172593" cy="207835"/>
            </a:xfrm>
            <a:custGeom>
              <a:avLst/>
              <a:gdLst>
                <a:gd name="connsiteX0" fmla="*/ 0 w 172593"/>
                <a:gd name="connsiteY0" fmla="*/ 0 h 207835"/>
                <a:gd name="connsiteX1" fmla="*/ 43815 w 172593"/>
                <a:gd name="connsiteY1" fmla="*/ 0 h 207835"/>
                <a:gd name="connsiteX2" fmla="*/ 133826 w 172593"/>
                <a:gd name="connsiteY2" fmla="*/ 141542 h 207835"/>
                <a:gd name="connsiteX3" fmla="*/ 133826 w 172593"/>
                <a:gd name="connsiteY3" fmla="*/ 0 h 207835"/>
                <a:gd name="connsiteX4" fmla="*/ 172593 w 172593"/>
                <a:gd name="connsiteY4" fmla="*/ 0 h 207835"/>
                <a:gd name="connsiteX5" fmla="*/ 172593 w 172593"/>
                <a:gd name="connsiteY5" fmla="*/ 207836 h 207835"/>
                <a:gd name="connsiteX6" fmla="*/ 131350 w 172593"/>
                <a:gd name="connsiteY6" fmla="*/ 207836 h 207835"/>
                <a:gd name="connsiteX7" fmla="*/ 38862 w 172593"/>
                <a:gd name="connsiteY7" fmla="*/ 61817 h 207835"/>
                <a:gd name="connsiteX8" fmla="*/ 38862 w 172593"/>
                <a:gd name="connsiteY8" fmla="*/ 207836 h 207835"/>
                <a:gd name="connsiteX9" fmla="*/ 95 w 172593"/>
                <a:gd name="connsiteY9" fmla="*/ 207836 h 207835"/>
                <a:gd name="connsiteX10" fmla="*/ 95 w 172593"/>
                <a:gd name="connsiteY10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593" h="207835">
                  <a:moveTo>
                    <a:pt x="0" y="0"/>
                  </a:moveTo>
                  <a:lnTo>
                    <a:pt x="43815" y="0"/>
                  </a:lnTo>
                  <a:lnTo>
                    <a:pt x="133826" y="141542"/>
                  </a:lnTo>
                  <a:lnTo>
                    <a:pt x="133826" y="0"/>
                  </a:lnTo>
                  <a:lnTo>
                    <a:pt x="172593" y="0"/>
                  </a:lnTo>
                  <a:lnTo>
                    <a:pt x="172593" y="207836"/>
                  </a:lnTo>
                  <a:lnTo>
                    <a:pt x="131350" y="207836"/>
                  </a:lnTo>
                  <a:lnTo>
                    <a:pt x="38862" y="61817"/>
                  </a:lnTo>
                  <a:lnTo>
                    <a:pt x="38862" y="207836"/>
                  </a:lnTo>
                  <a:lnTo>
                    <a:pt x="95" y="20783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24BAD0B-AEC7-A38E-B5C8-51BF9FEDE886}"/>
                </a:ext>
              </a:extLst>
            </p:cNvPr>
            <p:cNvSpPr/>
            <p:nvPr/>
          </p:nvSpPr>
          <p:spPr>
            <a:xfrm>
              <a:off x="3188398" y="686593"/>
              <a:ext cx="209550" cy="213360"/>
            </a:xfrm>
            <a:custGeom>
              <a:avLst/>
              <a:gdLst>
                <a:gd name="connsiteX0" fmla="*/ 0 w 209550"/>
                <a:gd name="connsiteY0" fmla="*/ 106775 h 213360"/>
                <a:gd name="connsiteX1" fmla="*/ 106204 w 209550"/>
                <a:gd name="connsiteY1" fmla="*/ 0 h 213360"/>
                <a:gd name="connsiteX2" fmla="*/ 200692 w 209550"/>
                <a:gd name="connsiteY2" fmla="*/ 53245 h 213360"/>
                <a:gd name="connsiteX3" fmla="*/ 166497 w 209550"/>
                <a:gd name="connsiteY3" fmla="*/ 73724 h 213360"/>
                <a:gd name="connsiteX4" fmla="*/ 106394 w 209550"/>
                <a:gd name="connsiteY4" fmla="*/ 37529 h 213360"/>
                <a:gd name="connsiteX5" fmla="*/ 38386 w 209550"/>
                <a:gd name="connsiteY5" fmla="*/ 106680 h 213360"/>
                <a:gd name="connsiteX6" fmla="*/ 107823 w 209550"/>
                <a:gd name="connsiteY6" fmla="*/ 175831 h 213360"/>
                <a:gd name="connsiteX7" fmla="*/ 167926 w 209550"/>
                <a:gd name="connsiteY7" fmla="*/ 130874 h 213360"/>
                <a:gd name="connsiteX8" fmla="*/ 101632 w 209550"/>
                <a:gd name="connsiteY8" fmla="*/ 130874 h 213360"/>
                <a:gd name="connsiteX9" fmla="*/ 101632 w 209550"/>
                <a:gd name="connsiteY9" fmla="*/ 93821 h 213360"/>
                <a:gd name="connsiteX10" fmla="*/ 209550 w 209550"/>
                <a:gd name="connsiteY10" fmla="*/ 93821 h 213360"/>
                <a:gd name="connsiteX11" fmla="*/ 209550 w 209550"/>
                <a:gd name="connsiteY11" fmla="*/ 109156 h 213360"/>
                <a:gd name="connsiteX12" fmla="*/ 107918 w 209550"/>
                <a:gd name="connsiteY12" fmla="*/ 213360 h 213360"/>
                <a:gd name="connsiteX13" fmla="*/ 0 w 209550"/>
                <a:gd name="connsiteY13" fmla="*/ 106585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50" h="213360">
                  <a:moveTo>
                    <a:pt x="0" y="106775"/>
                  </a:moveTo>
                  <a:cubicBezTo>
                    <a:pt x="0" y="47530"/>
                    <a:pt x="44672" y="0"/>
                    <a:pt x="106204" y="0"/>
                  </a:cubicBezTo>
                  <a:cubicBezTo>
                    <a:pt x="149161" y="0"/>
                    <a:pt x="183071" y="21907"/>
                    <a:pt x="200692" y="53245"/>
                  </a:cubicBezTo>
                  <a:lnTo>
                    <a:pt x="166497" y="73724"/>
                  </a:lnTo>
                  <a:cubicBezTo>
                    <a:pt x="153734" y="50102"/>
                    <a:pt x="133731" y="37529"/>
                    <a:pt x="106394" y="37529"/>
                  </a:cubicBezTo>
                  <a:cubicBezTo>
                    <a:pt x="67627" y="37529"/>
                    <a:pt x="38386" y="68866"/>
                    <a:pt x="38386" y="106680"/>
                  </a:cubicBezTo>
                  <a:cubicBezTo>
                    <a:pt x="38386" y="144494"/>
                    <a:pt x="67437" y="175831"/>
                    <a:pt x="107823" y="175831"/>
                  </a:cubicBezTo>
                  <a:cubicBezTo>
                    <a:pt x="138875" y="175831"/>
                    <a:pt x="160496" y="158210"/>
                    <a:pt x="167926" y="130874"/>
                  </a:cubicBezTo>
                  <a:lnTo>
                    <a:pt x="101632" y="130874"/>
                  </a:lnTo>
                  <a:lnTo>
                    <a:pt x="101632" y="93821"/>
                  </a:lnTo>
                  <a:lnTo>
                    <a:pt x="209550" y="93821"/>
                  </a:lnTo>
                  <a:lnTo>
                    <a:pt x="209550" y="109156"/>
                  </a:lnTo>
                  <a:cubicBezTo>
                    <a:pt x="209550" y="165259"/>
                    <a:pt x="170021" y="213360"/>
                    <a:pt x="107918" y="213360"/>
                  </a:cubicBezTo>
                  <a:cubicBezTo>
                    <a:pt x="45815" y="213360"/>
                    <a:pt x="0" y="164116"/>
                    <a:pt x="0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417BA90E-BEB1-670D-EDA3-E4165292F8E1}"/>
                </a:ext>
              </a:extLst>
            </p:cNvPr>
            <p:cNvSpPr/>
            <p:nvPr/>
          </p:nvSpPr>
          <p:spPr>
            <a:xfrm>
              <a:off x="2051780" y="961389"/>
              <a:ext cx="152876" cy="213645"/>
            </a:xfrm>
            <a:custGeom>
              <a:avLst/>
              <a:gdLst>
                <a:gd name="connsiteX0" fmla="*/ 95 w 152876"/>
                <a:gd name="connsiteY0" fmla="*/ 176308 h 213645"/>
                <a:gd name="connsiteX1" fmla="*/ 35433 w 152876"/>
                <a:gd name="connsiteY1" fmla="*/ 148400 h 213645"/>
                <a:gd name="connsiteX2" fmla="*/ 80963 w 152876"/>
                <a:gd name="connsiteY2" fmla="*/ 176594 h 213645"/>
                <a:gd name="connsiteX3" fmla="*/ 112586 w 152876"/>
                <a:gd name="connsiteY3" fmla="*/ 148685 h 213645"/>
                <a:gd name="connsiteX4" fmla="*/ 69342 w 152876"/>
                <a:gd name="connsiteY4" fmla="*/ 118777 h 213645"/>
                <a:gd name="connsiteX5" fmla="*/ 10382 w 152876"/>
                <a:gd name="connsiteY5" fmla="*/ 59531 h 213645"/>
                <a:gd name="connsiteX6" fmla="*/ 79248 w 152876"/>
                <a:gd name="connsiteY6" fmla="*/ 0 h 213645"/>
                <a:gd name="connsiteX7" fmla="*/ 148971 w 152876"/>
                <a:gd name="connsiteY7" fmla="*/ 30194 h 213645"/>
                <a:gd name="connsiteX8" fmla="*/ 117062 w 152876"/>
                <a:gd name="connsiteY8" fmla="*/ 54388 h 213645"/>
                <a:gd name="connsiteX9" fmla="*/ 79439 w 152876"/>
                <a:gd name="connsiteY9" fmla="*/ 34481 h 213645"/>
                <a:gd name="connsiteX10" fmla="*/ 50387 w 152876"/>
                <a:gd name="connsiteY10" fmla="*/ 58103 h 213645"/>
                <a:gd name="connsiteX11" fmla="*/ 92774 w 152876"/>
                <a:gd name="connsiteY11" fmla="*/ 87440 h 213645"/>
                <a:gd name="connsiteX12" fmla="*/ 152876 w 152876"/>
                <a:gd name="connsiteY12" fmla="*/ 148971 h 213645"/>
                <a:gd name="connsiteX13" fmla="*/ 81153 w 152876"/>
                <a:gd name="connsiteY13" fmla="*/ 213646 h 213645"/>
                <a:gd name="connsiteX14" fmla="*/ 0 w 152876"/>
                <a:gd name="connsiteY14" fmla="*/ 176308 h 2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876" h="213645">
                  <a:moveTo>
                    <a:pt x="95" y="176308"/>
                  </a:moveTo>
                  <a:lnTo>
                    <a:pt x="35433" y="148400"/>
                  </a:lnTo>
                  <a:cubicBezTo>
                    <a:pt x="46006" y="166306"/>
                    <a:pt x="62198" y="176594"/>
                    <a:pt x="80963" y="176594"/>
                  </a:cubicBezTo>
                  <a:cubicBezTo>
                    <a:pt x="101441" y="176594"/>
                    <a:pt x="112586" y="163163"/>
                    <a:pt x="112586" y="148685"/>
                  </a:cubicBezTo>
                  <a:cubicBezTo>
                    <a:pt x="112586" y="131064"/>
                    <a:pt x="91535" y="125635"/>
                    <a:pt x="69342" y="118777"/>
                  </a:cubicBezTo>
                  <a:cubicBezTo>
                    <a:pt x="41434" y="109919"/>
                    <a:pt x="10382" y="99155"/>
                    <a:pt x="10382" y="59531"/>
                  </a:cubicBezTo>
                  <a:cubicBezTo>
                    <a:pt x="10382" y="26194"/>
                    <a:pt x="39433" y="0"/>
                    <a:pt x="79248" y="0"/>
                  </a:cubicBezTo>
                  <a:cubicBezTo>
                    <a:pt x="112871" y="0"/>
                    <a:pt x="132207" y="12859"/>
                    <a:pt x="148971" y="30194"/>
                  </a:cubicBezTo>
                  <a:lnTo>
                    <a:pt x="117062" y="54388"/>
                  </a:lnTo>
                  <a:cubicBezTo>
                    <a:pt x="108204" y="41243"/>
                    <a:pt x="96012" y="34481"/>
                    <a:pt x="79439" y="34481"/>
                  </a:cubicBezTo>
                  <a:cubicBezTo>
                    <a:pt x="60674" y="34481"/>
                    <a:pt x="50387" y="44768"/>
                    <a:pt x="50387" y="58103"/>
                  </a:cubicBezTo>
                  <a:cubicBezTo>
                    <a:pt x="50387" y="74581"/>
                    <a:pt x="70295" y="80010"/>
                    <a:pt x="92774" y="87440"/>
                  </a:cubicBezTo>
                  <a:cubicBezTo>
                    <a:pt x="120968" y="96584"/>
                    <a:pt x="152876" y="109061"/>
                    <a:pt x="152876" y="148971"/>
                  </a:cubicBezTo>
                  <a:cubicBezTo>
                    <a:pt x="152876" y="181737"/>
                    <a:pt x="126682" y="213646"/>
                    <a:pt x="81153" y="213646"/>
                  </a:cubicBezTo>
                  <a:cubicBezTo>
                    <a:pt x="43529" y="213646"/>
                    <a:pt x="18764" y="197739"/>
                    <a:pt x="0" y="176308"/>
                  </a:cubicBez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5A7A646-4AC3-A09E-8291-B2CB68A23E48}"/>
                </a:ext>
              </a:extLst>
            </p:cNvPr>
            <p:cNvSpPr/>
            <p:nvPr/>
          </p:nvSpPr>
          <p:spPr>
            <a:xfrm>
              <a:off x="2243042" y="964342"/>
              <a:ext cx="282701" cy="207835"/>
            </a:xfrm>
            <a:custGeom>
              <a:avLst/>
              <a:gdLst>
                <a:gd name="connsiteX0" fmla="*/ 0 w 282701"/>
                <a:gd name="connsiteY0" fmla="*/ 0 h 207835"/>
                <a:gd name="connsiteX1" fmla="*/ 40386 w 282701"/>
                <a:gd name="connsiteY1" fmla="*/ 0 h 207835"/>
                <a:gd name="connsiteX2" fmla="*/ 79629 w 282701"/>
                <a:gd name="connsiteY2" fmla="*/ 145447 h 207835"/>
                <a:gd name="connsiteX3" fmla="*/ 123158 w 282701"/>
                <a:gd name="connsiteY3" fmla="*/ 0 h 207835"/>
                <a:gd name="connsiteX4" fmla="*/ 161353 w 282701"/>
                <a:gd name="connsiteY4" fmla="*/ 0 h 207835"/>
                <a:gd name="connsiteX5" fmla="*/ 204597 w 282701"/>
                <a:gd name="connsiteY5" fmla="*/ 144970 h 207835"/>
                <a:gd name="connsiteX6" fmla="*/ 243649 w 282701"/>
                <a:gd name="connsiteY6" fmla="*/ 0 h 207835"/>
                <a:gd name="connsiteX7" fmla="*/ 282702 w 282701"/>
                <a:gd name="connsiteY7" fmla="*/ 0 h 207835"/>
                <a:gd name="connsiteX8" fmla="*/ 224028 w 282701"/>
                <a:gd name="connsiteY8" fmla="*/ 207836 h 207835"/>
                <a:gd name="connsiteX9" fmla="*/ 185547 w 282701"/>
                <a:gd name="connsiteY9" fmla="*/ 207836 h 207835"/>
                <a:gd name="connsiteX10" fmla="*/ 142018 w 282701"/>
                <a:gd name="connsiteY10" fmla="*/ 61246 h 207835"/>
                <a:gd name="connsiteX11" fmla="*/ 98489 w 282701"/>
                <a:gd name="connsiteY11" fmla="*/ 207836 h 207835"/>
                <a:gd name="connsiteX12" fmla="*/ 59245 w 282701"/>
                <a:gd name="connsiteY12" fmla="*/ 207836 h 207835"/>
                <a:gd name="connsiteX13" fmla="*/ 0 w 282701"/>
                <a:gd name="connsiteY13" fmla="*/ 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701" h="207835">
                  <a:moveTo>
                    <a:pt x="0" y="0"/>
                  </a:moveTo>
                  <a:lnTo>
                    <a:pt x="40386" y="0"/>
                  </a:lnTo>
                  <a:lnTo>
                    <a:pt x="79629" y="145447"/>
                  </a:lnTo>
                  <a:lnTo>
                    <a:pt x="123158" y="0"/>
                  </a:lnTo>
                  <a:lnTo>
                    <a:pt x="161353" y="0"/>
                  </a:lnTo>
                  <a:lnTo>
                    <a:pt x="204597" y="144970"/>
                  </a:lnTo>
                  <a:lnTo>
                    <a:pt x="243649" y="0"/>
                  </a:lnTo>
                  <a:lnTo>
                    <a:pt x="282702" y="0"/>
                  </a:lnTo>
                  <a:lnTo>
                    <a:pt x="224028" y="207836"/>
                  </a:lnTo>
                  <a:lnTo>
                    <a:pt x="185547" y="207836"/>
                  </a:lnTo>
                  <a:lnTo>
                    <a:pt x="142018" y="61246"/>
                  </a:lnTo>
                  <a:lnTo>
                    <a:pt x="98489" y="207836"/>
                  </a:lnTo>
                  <a:lnTo>
                    <a:pt x="59245" y="207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1ADEF8D-7F02-1FE5-D6F3-36344E6CF79F}"/>
                </a:ext>
              </a:extLst>
            </p:cNvPr>
            <p:cNvSpPr/>
            <p:nvPr/>
          </p:nvSpPr>
          <p:spPr>
            <a:xfrm>
              <a:off x="2034825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D5A9307-7ABD-93BE-E72C-0BD1DADF367D}"/>
                </a:ext>
              </a:extLst>
            </p:cNvPr>
            <p:cNvSpPr/>
            <p:nvPr/>
          </p:nvSpPr>
          <p:spPr>
            <a:xfrm>
              <a:off x="2233517" y="1236471"/>
              <a:ext cx="201072" cy="213359"/>
            </a:xfrm>
            <a:custGeom>
              <a:avLst/>
              <a:gdLst>
                <a:gd name="connsiteX0" fmla="*/ 0 w 201072"/>
                <a:gd name="connsiteY0" fmla="*/ 106775 h 213359"/>
                <a:gd name="connsiteX1" fmla="*/ 106775 w 201072"/>
                <a:gd name="connsiteY1" fmla="*/ 0 h 213359"/>
                <a:gd name="connsiteX2" fmla="*/ 197929 w 201072"/>
                <a:gd name="connsiteY2" fmla="*/ 51530 h 213359"/>
                <a:gd name="connsiteX3" fmla="*/ 164020 w 201072"/>
                <a:gd name="connsiteY3" fmla="*/ 73152 h 213359"/>
                <a:gd name="connsiteX4" fmla="*/ 106775 w 201072"/>
                <a:gd name="connsiteY4" fmla="*/ 38100 h 213359"/>
                <a:gd name="connsiteX5" fmla="*/ 38481 w 201072"/>
                <a:gd name="connsiteY5" fmla="*/ 106680 h 213359"/>
                <a:gd name="connsiteX6" fmla="*/ 105918 w 201072"/>
                <a:gd name="connsiteY6" fmla="*/ 174688 h 213359"/>
                <a:gd name="connsiteX7" fmla="*/ 165735 w 201072"/>
                <a:gd name="connsiteY7" fmla="*/ 135636 h 213359"/>
                <a:gd name="connsiteX8" fmla="*/ 201073 w 201072"/>
                <a:gd name="connsiteY8" fmla="*/ 154115 h 213359"/>
                <a:gd name="connsiteX9" fmla="*/ 106870 w 201072"/>
                <a:gd name="connsiteY9" fmla="*/ 213360 h 213359"/>
                <a:gd name="connsiteX10" fmla="*/ 95 w 201072"/>
                <a:gd name="connsiteY10" fmla="*/ 106585 h 2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072" h="213359">
                  <a:moveTo>
                    <a:pt x="0" y="106775"/>
                  </a:moveTo>
                  <a:cubicBezTo>
                    <a:pt x="0" y="44672"/>
                    <a:pt x="46672" y="0"/>
                    <a:pt x="106775" y="0"/>
                  </a:cubicBezTo>
                  <a:cubicBezTo>
                    <a:pt x="145828" y="0"/>
                    <a:pt x="179641" y="20479"/>
                    <a:pt x="197929" y="51530"/>
                  </a:cubicBezTo>
                  <a:lnTo>
                    <a:pt x="164020" y="73152"/>
                  </a:lnTo>
                  <a:cubicBezTo>
                    <a:pt x="152019" y="51530"/>
                    <a:pt x="133540" y="38100"/>
                    <a:pt x="106775" y="38100"/>
                  </a:cubicBezTo>
                  <a:cubicBezTo>
                    <a:pt x="67532" y="38100"/>
                    <a:pt x="38481" y="68008"/>
                    <a:pt x="38481" y="106680"/>
                  </a:cubicBezTo>
                  <a:cubicBezTo>
                    <a:pt x="38481" y="145351"/>
                    <a:pt x="67246" y="174688"/>
                    <a:pt x="105918" y="174688"/>
                  </a:cubicBezTo>
                  <a:cubicBezTo>
                    <a:pt x="134684" y="174688"/>
                    <a:pt x="154876" y="158210"/>
                    <a:pt x="165735" y="135636"/>
                  </a:cubicBezTo>
                  <a:lnTo>
                    <a:pt x="201073" y="154115"/>
                  </a:lnTo>
                  <a:cubicBezTo>
                    <a:pt x="182880" y="189452"/>
                    <a:pt x="148114" y="213360"/>
                    <a:pt x="106870" y="213360"/>
                  </a:cubicBezTo>
                  <a:cubicBezTo>
                    <a:pt x="42767" y="213360"/>
                    <a:pt x="95" y="165830"/>
                    <a:pt x="95" y="1065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2B6CCFB-27A4-C67A-86E5-BBF667F8EA20}"/>
                </a:ext>
              </a:extLst>
            </p:cNvPr>
            <p:cNvSpPr/>
            <p:nvPr/>
          </p:nvSpPr>
          <p:spPr>
            <a:xfrm>
              <a:off x="2441638" y="1239233"/>
              <a:ext cx="187071" cy="207835"/>
            </a:xfrm>
            <a:custGeom>
              <a:avLst/>
              <a:gdLst>
                <a:gd name="connsiteX0" fmla="*/ 74009 w 187071"/>
                <a:gd name="connsiteY0" fmla="*/ 0 h 207835"/>
                <a:gd name="connsiteX1" fmla="*/ 113062 w 187071"/>
                <a:gd name="connsiteY1" fmla="*/ 0 h 207835"/>
                <a:gd name="connsiteX2" fmla="*/ 187071 w 187071"/>
                <a:gd name="connsiteY2" fmla="*/ 207836 h 207835"/>
                <a:gd name="connsiteX3" fmla="*/ 146685 w 187071"/>
                <a:gd name="connsiteY3" fmla="*/ 207836 h 207835"/>
                <a:gd name="connsiteX4" fmla="*/ 133826 w 187071"/>
                <a:gd name="connsiteY4" fmla="*/ 170783 h 207835"/>
                <a:gd name="connsiteX5" fmla="*/ 53245 w 187071"/>
                <a:gd name="connsiteY5" fmla="*/ 170783 h 207835"/>
                <a:gd name="connsiteX6" fmla="*/ 40386 w 187071"/>
                <a:gd name="connsiteY6" fmla="*/ 207836 h 207835"/>
                <a:gd name="connsiteX7" fmla="*/ 0 w 187071"/>
                <a:gd name="connsiteY7" fmla="*/ 207836 h 207835"/>
                <a:gd name="connsiteX8" fmla="*/ 74009 w 187071"/>
                <a:gd name="connsiteY8" fmla="*/ 0 h 207835"/>
                <a:gd name="connsiteX9" fmla="*/ 66294 w 187071"/>
                <a:gd name="connsiteY9" fmla="*/ 133826 h 207835"/>
                <a:gd name="connsiteX10" fmla="*/ 120968 w 187071"/>
                <a:gd name="connsiteY10" fmla="*/ 133826 h 207835"/>
                <a:gd name="connsiteX11" fmla="*/ 93631 w 187071"/>
                <a:gd name="connsiteY11" fmla="*/ 54959 h 207835"/>
                <a:gd name="connsiteX12" fmla="*/ 66294 w 187071"/>
                <a:gd name="connsiteY12" fmla="*/ 133826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7071" h="207835">
                  <a:moveTo>
                    <a:pt x="74009" y="0"/>
                  </a:moveTo>
                  <a:lnTo>
                    <a:pt x="113062" y="0"/>
                  </a:lnTo>
                  <a:lnTo>
                    <a:pt x="187071" y="207836"/>
                  </a:lnTo>
                  <a:lnTo>
                    <a:pt x="146685" y="207836"/>
                  </a:lnTo>
                  <a:lnTo>
                    <a:pt x="133826" y="170783"/>
                  </a:lnTo>
                  <a:lnTo>
                    <a:pt x="53245" y="170783"/>
                  </a:lnTo>
                  <a:lnTo>
                    <a:pt x="40386" y="207836"/>
                  </a:lnTo>
                  <a:lnTo>
                    <a:pt x="0" y="207836"/>
                  </a:lnTo>
                  <a:lnTo>
                    <a:pt x="74009" y="0"/>
                  </a:lnTo>
                  <a:close/>
                  <a:moveTo>
                    <a:pt x="66294" y="133826"/>
                  </a:moveTo>
                  <a:lnTo>
                    <a:pt x="120968" y="133826"/>
                  </a:lnTo>
                  <a:lnTo>
                    <a:pt x="93631" y="54959"/>
                  </a:lnTo>
                  <a:lnTo>
                    <a:pt x="66294" y="13382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137B442-F5E7-AB8D-AA97-58201F592360}"/>
                </a:ext>
              </a:extLst>
            </p:cNvPr>
            <p:cNvSpPr/>
            <p:nvPr/>
          </p:nvSpPr>
          <p:spPr>
            <a:xfrm>
              <a:off x="2644997" y="1239233"/>
              <a:ext cx="166592" cy="207835"/>
            </a:xfrm>
            <a:custGeom>
              <a:avLst/>
              <a:gdLst>
                <a:gd name="connsiteX0" fmla="*/ 0 w 166592"/>
                <a:gd name="connsiteY0" fmla="*/ 0 h 207835"/>
                <a:gd name="connsiteX1" fmla="*/ 56674 w 166592"/>
                <a:gd name="connsiteY1" fmla="*/ 0 h 207835"/>
                <a:gd name="connsiteX2" fmla="*/ 166592 w 166592"/>
                <a:gd name="connsiteY2" fmla="*/ 103918 h 207835"/>
                <a:gd name="connsiteX3" fmla="*/ 58388 w 166592"/>
                <a:gd name="connsiteY3" fmla="*/ 207836 h 207835"/>
                <a:gd name="connsiteX4" fmla="*/ 0 w 166592"/>
                <a:gd name="connsiteY4" fmla="*/ 207836 h 207835"/>
                <a:gd name="connsiteX5" fmla="*/ 0 w 166592"/>
                <a:gd name="connsiteY5" fmla="*/ 0 h 207835"/>
                <a:gd name="connsiteX6" fmla="*/ 38767 w 166592"/>
                <a:gd name="connsiteY6" fmla="*/ 35909 h 207835"/>
                <a:gd name="connsiteX7" fmla="*/ 38767 w 166592"/>
                <a:gd name="connsiteY7" fmla="*/ 172022 h 207835"/>
                <a:gd name="connsiteX8" fmla="*/ 53816 w 166592"/>
                <a:gd name="connsiteY8" fmla="*/ 172022 h 207835"/>
                <a:gd name="connsiteX9" fmla="*/ 127825 w 166592"/>
                <a:gd name="connsiteY9" fmla="*/ 104013 h 207835"/>
                <a:gd name="connsiteX10" fmla="*/ 52102 w 166592"/>
                <a:gd name="connsiteY10" fmla="*/ 36005 h 207835"/>
                <a:gd name="connsiteX11" fmla="*/ 38767 w 166592"/>
                <a:gd name="connsiteY11" fmla="*/ 36005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592" h="207835">
                  <a:moveTo>
                    <a:pt x="0" y="0"/>
                  </a:moveTo>
                  <a:lnTo>
                    <a:pt x="56674" y="0"/>
                  </a:lnTo>
                  <a:cubicBezTo>
                    <a:pt x="126682" y="0"/>
                    <a:pt x="166592" y="44958"/>
                    <a:pt x="166592" y="103918"/>
                  </a:cubicBezTo>
                  <a:cubicBezTo>
                    <a:pt x="166592" y="162878"/>
                    <a:pt x="121634" y="207836"/>
                    <a:pt x="58388" y="207836"/>
                  </a:cubicBezTo>
                  <a:lnTo>
                    <a:pt x="0" y="207836"/>
                  </a:lnTo>
                  <a:lnTo>
                    <a:pt x="0" y="0"/>
                  </a:lnTo>
                  <a:close/>
                  <a:moveTo>
                    <a:pt x="38767" y="35909"/>
                  </a:moveTo>
                  <a:lnTo>
                    <a:pt x="38767" y="172022"/>
                  </a:lnTo>
                  <a:lnTo>
                    <a:pt x="53816" y="172022"/>
                  </a:lnTo>
                  <a:cubicBezTo>
                    <a:pt x="99060" y="172022"/>
                    <a:pt x="127825" y="142685"/>
                    <a:pt x="127825" y="104013"/>
                  </a:cubicBezTo>
                  <a:cubicBezTo>
                    <a:pt x="127825" y="65342"/>
                    <a:pt x="103346" y="36005"/>
                    <a:pt x="52102" y="36005"/>
                  </a:cubicBezTo>
                  <a:lnTo>
                    <a:pt x="38767" y="360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59C764E-AC9F-6137-42B5-074CB64954C2}"/>
                </a:ext>
              </a:extLst>
            </p:cNvPr>
            <p:cNvSpPr/>
            <p:nvPr/>
          </p:nvSpPr>
          <p:spPr>
            <a:xfrm>
              <a:off x="2829496" y="1239233"/>
              <a:ext cx="123253" cy="207930"/>
            </a:xfrm>
            <a:custGeom>
              <a:avLst/>
              <a:gdLst>
                <a:gd name="connsiteX0" fmla="*/ 0 w 123253"/>
                <a:gd name="connsiteY0" fmla="*/ 0 h 207930"/>
                <a:gd name="connsiteX1" fmla="*/ 123254 w 123253"/>
                <a:gd name="connsiteY1" fmla="*/ 0 h 207930"/>
                <a:gd name="connsiteX2" fmla="*/ 123254 w 123253"/>
                <a:gd name="connsiteY2" fmla="*/ 37052 h 207930"/>
                <a:gd name="connsiteX3" fmla="*/ 38672 w 123253"/>
                <a:gd name="connsiteY3" fmla="*/ 37052 h 207930"/>
                <a:gd name="connsiteX4" fmla="*/ 38672 w 123253"/>
                <a:gd name="connsiteY4" fmla="*/ 84868 h 207930"/>
                <a:gd name="connsiteX5" fmla="*/ 123254 w 123253"/>
                <a:gd name="connsiteY5" fmla="*/ 84868 h 207930"/>
                <a:gd name="connsiteX6" fmla="*/ 123254 w 123253"/>
                <a:gd name="connsiteY6" fmla="*/ 121920 h 207930"/>
                <a:gd name="connsiteX7" fmla="*/ 38672 w 123253"/>
                <a:gd name="connsiteY7" fmla="*/ 121920 h 207930"/>
                <a:gd name="connsiteX8" fmla="*/ 38672 w 123253"/>
                <a:gd name="connsiteY8" fmla="*/ 170879 h 207930"/>
                <a:gd name="connsiteX9" fmla="*/ 123254 w 123253"/>
                <a:gd name="connsiteY9" fmla="*/ 170879 h 207930"/>
                <a:gd name="connsiteX10" fmla="*/ 123254 w 123253"/>
                <a:gd name="connsiteY10" fmla="*/ 207931 h 207930"/>
                <a:gd name="connsiteX11" fmla="*/ 0 w 123253"/>
                <a:gd name="connsiteY11" fmla="*/ 207931 h 207930"/>
                <a:gd name="connsiteX12" fmla="*/ 0 w 123253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253" h="207930">
                  <a:moveTo>
                    <a:pt x="0" y="0"/>
                  </a:moveTo>
                  <a:lnTo>
                    <a:pt x="123254" y="0"/>
                  </a:lnTo>
                  <a:lnTo>
                    <a:pt x="123254" y="37052"/>
                  </a:lnTo>
                  <a:lnTo>
                    <a:pt x="38672" y="37052"/>
                  </a:lnTo>
                  <a:lnTo>
                    <a:pt x="38672" y="84868"/>
                  </a:lnTo>
                  <a:lnTo>
                    <a:pt x="123254" y="84868"/>
                  </a:lnTo>
                  <a:lnTo>
                    <a:pt x="123254" y="121920"/>
                  </a:lnTo>
                  <a:lnTo>
                    <a:pt x="38672" y="121920"/>
                  </a:lnTo>
                  <a:lnTo>
                    <a:pt x="38672" y="170879"/>
                  </a:lnTo>
                  <a:lnTo>
                    <a:pt x="123254" y="170879"/>
                  </a:lnTo>
                  <a:lnTo>
                    <a:pt x="123254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4E6179B6-893E-977C-0D8E-B20297E6E90F}"/>
                </a:ext>
              </a:extLst>
            </p:cNvPr>
            <p:cNvSpPr/>
            <p:nvPr/>
          </p:nvSpPr>
          <p:spPr>
            <a:xfrm>
              <a:off x="2974371" y="1239233"/>
              <a:ext cx="203739" cy="207930"/>
            </a:xfrm>
            <a:custGeom>
              <a:avLst/>
              <a:gdLst>
                <a:gd name="connsiteX0" fmla="*/ 95 w 203739"/>
                <a:gd name="connsiteY0" fmla="*/ 0 h 207930"/>
                <a:gd name="connsiteX1" fmla="*/ 38576 w 203739"/>
                <a:gd name="connsiteY1" fmla="*/ 0 h 207930"/>
                <a:gd name="connsiteX2" fmla="*/ 101536 w 203739"/>
                <a:gd name="connsiteY2" fmla="*/ 87440 h 207930"/>
                <a:gd name="connsiteX3" fmla="*/ 166973 w 203739"/>
                <a:gd name="connsiteY3" fmla="*/ 0 h 207930"/>
                <a:gd name="connsiteX4" fmla="*/ 203740 w 203739"/>
                <a:gd name="connsiteY4" fmla="*/ 0 h 207930"/>
                <a:gd name="connsiteX5" fmla="*/ 203740 w 203739"/>
                <a:gd name="connsiteY5" fmla="*/ 207836 h 207930"/>
                <a:gd name="connsiteX6" fmla="*/ 164973 w 203739"/>
                <a:gd name="connsiteY6" fmla="*/ 207836 h 207930"/>
                <a:gd name="connsiteX7" fmla="*/ 164973 w 203739"/>
                <a:gd name="connsiteY7" fmla="*/ 62103 h 207930"/>
                <a:gd name="connsiteX8" fmla="*/ 101156 w 203739"/>
                <a:gd name="connsiteY8" fmla="*/ 148114 h 207930"/>
                <a:gd name="connsiteX9" fmla="*/ 38767 w 203739"/>
                <a:gd name="connsiteY9" fmla="*/ 63532 h 207930"/>
                <a:gd name="connsiteX10" fmla="*/ 38767 w 203739"/>
                <a:gd name="connsiteY10" fmla="*/ 207931 h 207930"/>
                <a:gd name="connsiteX11" fmla="*/ 0 w 203739"/>
                <a:gd name="connsiteY11" fmla="*/ 207931 h 207930"/>
                <a:gd name="connsiteX12" fmla="*/ 0 w 203739"/>
                <a:gd name="connsiteY12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739" h="207930">
                  <a:moveTo>
                    <a:pt x="95" y="0"/>
                  </a:moveTo>
                  <a:lnTo>
                    <a:pt x="38576" y="0"/>
                  </a:lnTo>
                  <a:lnTo>
                    <a:pt x="101536" y="87440"/>
                  </a:lnTo>
                  <a:lnTo>
                    <a:pt x="166973" y="0"/>
                  </a:lnTo>
                  <a:lnTo>
                    <a:pt x="203740" y="0"/>
                  </a:lnTo>
                  <a:lnTo>
                    <a:pt x="203740" y="207836"/>
                  </a:lnTo>
                  <a:lnTo>
                    <a:pt x="164973" y="207836"/>
                  </a:lnTo>
                  <a:lnTo>
                    <a:pt x="164973" y="62103"/>
                  </a:lnTo>
                  <a:lnTo>
                    <a:pt x="101156" y="148114"/>
                  </a:lnTo>
                  <a:lnTo>
                    <a:pt x="38767" y="63532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9204C688-91F3-C12D-A284-50D11E16BD12}"/>
                </a:ext>
              </a:extLst>
            </p:cNvPr>
            <p:cNvSpPr/>
            <p:nvPr/>
          </p:nvSpPr>
          <p:spPr>
            <a:xfrm>
              <a:off x="3193541" y="1239233"/>
              <a:ext cx="171545" cy="207835"/>
            </a:xfrm>
            <a:custGeom>
              <a:avLst/>
              <a:gdLst>
                <a:gd name="connsiteX0" fmla="*/ 66008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5913 w 171545"/>
                <a:gd name="connsiteY8" fmla="*/ 207836 h 207835"/>
                <a:gd name="connsiteX9" fmla="*/ 65913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008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5913" y="207836"/>
                  </a:lnTo>
                  <a:lnTo>
                    <a:pt x="65913" y="1093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E16F158-2E31-A3B1-0908-D779B3346078}"/>
                </a:ext>
              </a:extLst>
            </p:cNvPr>
            <p:cNvSpPr/>
            <p:nvPr/>
          </p:nvSpPr>
          <p:spPr>
            <a:xfrm>
              <a:off x="2069592" y="1514220"/>
              <a:ext cx="117633" cy="207930"/>
            </a:xfrm>
            <a:custGeom>
              <a:avLst/>
              <a:gdLst>
                <a:gd name="connsiteX0" fmla="*/ 0 w 117633"/>
                <a:gd name="connsiteY0" fmla="*/ 0 h 207930"/>
                <a:gd name="connsiteX1" fmla="*/ 117634 w 117633"/>
                <a:gd name="connsiteY1" fmla="*/ 0 h 207930"/>
                <a:gd name="connsiteX2" fmla="*/ 117634 w 117633"/>
                <a:gd name="connsiteY2" fmla="*/ 37052 h 207930"/>
                <a:gd name="connsiteX3" fmla="*/ 38767 w 117633"/>
                <a:gd name="connsiteY3" fmla="*/ 37052 h 207930"/>
                <a:gd name="connsiteX4" fmla="*/ 38767 w 117633"/>
                <a:gd name="connsiteY4" fmla="*/ 84868 h 207930"/>
                <a:gd name="connsiteX5" fmla="*/ 117634 w 117633"/>
                <a:gd name="connsiteY5" fmla="*/ 84868 h 207930"/>
                <a:gd name="connsiteX6" fmla="*/ 117634 w 117633"/>
                <a:gd name="connsiteY6" fmla="*/ 121920 h 207930"/>
                <a:gd name="connsiteX7" fmla="*/ 38767 w 117633"/>
                <a:gd name="connsiteY7" fmla="*/ 121920 h 207930"/>
                <a:gd name="connsiteX8" fmla="*/ 38767 w 117633"/>
                <a:gd name="connsiteY8" fmla="*/ 207931 h 207930"/>
                <a:gd name="connsiteX9" fmla="*/ 0 w 117633"/>
                <a:gd name="connsiteY9" fmla="*/ 207931 h 207930"/>
                <a:gd name="connsiteX10" fmla="*/ 0 w 117633"/>
                <a:gd name="connsiteY10" fmla="*/ 95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33" h="207930">
                  <a:moveTo>
                    <a:pt x="0" y="0"/>
                  </a:moveTo>
                  <a:lnTo>
                    <a:pt x="117634" y="0"/>
                  </a:lnTo>
                  <a:lnTo>
                    <a:pt x="117634" y="37052"/>
                  </a:lnTo>
                  <a:lnTo>
                    <a:pt x="38767" y="37052"/>
                  </a:lnTo>
                  <a:lnTo>
                    <a:pt x="38767" y="84868"/>
                  </a:lnTo>
                  <a:lnTo>
                    <a:pt x="117634" y="84868"/>
                  </a:lnTo>
                  <a:lnTo>
                    <a:pt x="117634" y="121920"/>
                  </a:lnTo>
                  <a:lnTo>
                    <a:pt x="38767" y="121920"/>
                  </a:lnTo>
                  <a:lnTo>
                    <a:pt x="38767" y="207931"/>
                  </a:lnTo>
                  <a:lnTo>
                    <a:pt x="0" y="207931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68A2B3CA-024E-F106-6026-6A4FDAB2EB55}"/>
                </a:ext>
              </a:extLst>
            </p:cNvPr>
            <p:cNvSpPr/>
            <p:nvPr/>
          </p:nvSpPr>
          <p:spPr>
            <a:xfrm>
              <a:off x="2233517" y="1511362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6"/>
                    <a:pt x="47244" y="0"/>
                    <a:pt x="106204" y="0"/>
                  </a:cubicBezTo>
                  <a:cubicBezTo>
                    <a:pt x="165164" y="0"/>
                    <a:pt x="212693" y="47816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90"/>
                    <a:pt x="68389" y="175355"/>
                    <a:pt x="106204" y="175355"/>
                  </a:cubicBezTo>
                  <a:cubicBezTo>
                    <a:pt x="144018" y="175355"/>
                    <a:pt x="174212" y="144590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BFB25FC-20C4-976D-6231-828D674408E0}"/>
                </a:ext>
              </a:extLst>
            </p:cNvPr>
            <p:cNvSpPr/>
            <p:nvPr/>
          </p:nvSpPr>
          <p:spPr>
            <a:xfrm>
              <a:off x="2463927" y="1514220"/>
              <a:ext cx="150971" cy="207835"/>
            </a:xfrm>
            <a:custGeom>
              <a:avLst/>
              <a:gdLst>
                <a:gd name="connsiteX0" fmla="*/ 190 w 150971"/>
                <a:gd name="connsiteY0" fmla="*/ 207836 h 207835"/>
                <a:gd name="connsiteX1" fmla="*/ 190 w 150971"/>
                <a:gd name="connsiteY1" fmla="*/ 0 h 207835"/>
                <a:gd name="connsiteX2" fmla="*/ 66770 w 150971"/>
                <a:gd name="connsiteY2" fmla="*/ 0 h 207835"/>
                <a:gd name="connsiteX3" fmla="*/ 144494 w 150971"/>
                <a:gd name="connsiteY3" fmla="*/ 72295 h 207835"/>
                <a:gd name="connsiteX4" fmla="*/ 109442 w 150971"/>
                <a:gd name="connsiteY4" fmla="*/ 132969 h 207835"/>
                <a:gd name="connsiteX5" fmla="*/ 150971 w 150971"/>
                <a:gd name="connsiteY5" fmla="*/ 207836 h 207835"/>
                <a:gd name="connsiteX6" fmla="*/ 106871 w 150971"/>
                <a:gd name="connsiteY6" fmla="*/ 207836 h 207835"/>
                <a:gd name="connsiteX7" fmla="*/ 73533 w 150971"/>
                <a:gd name="connsiteY7" fmla="*/ 144304 h 207835"/>
                <a:gd name="connsiteX8" fmla="*/ 38767 w 150971"/>
                <a:gd name="connsiteY8" fmla="*/ 144304 h 207835"/>
                <a:gd name="connsiteX9" fmla="*/ 38767 w 150971"/>
                <a:gd name="connsiteY9" fmla="*/ 207836 h 207835"/>
                <a:gd name="connsiteX10" fmla="*/ 0 w 150971"/>
                <a:gd name="connsiteY10" fmla="*/ 207836 h 207835"/>
                <a:gd name="connsiteX11" fmla="*/ 63436 w 150971"/>
                <a:gd name="connsiteY11" fmla="*/ 108775 h 207835"/>
                <a:gd name="connsiteX12" fmla="*/ 105823 w 150971"/>
                <a:gd name="connsiteY12" fmla="*/ 70866 h 207835"/>
                <a:gd name="connsiteX13" fmla="*/ 63436 w 150971"/>
                <a:gd name="connsiteY13" fmla="*/ 36100 h 207835"/>
                <a:gd name="connsiteX14" fmla="*/ 38957 w 150971"/>
                <a:gd name="connsiteY14" fmla="*/ 36100 h 207835"/>
                <a:gd name="connsiteX15" fmla="*/ 38957 w 150971"/>
                <a:gd name="connsiteY15" fmla="*/ 108680 h 207835"/>
                <a:gd name="connsiteX16" fmla="*/ 63436 w 150971"/>
                <a:gd name="connsiteY16" fmla="*/ 108680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0971" h="207835">
                  <a:moveTo>
                    <a:pt x="190" y="207836"/>
                  </a:moveTo>
                  <a:lnTo>
                    <a:pt x="190" y="0"/>
                  </a:lnTo>
                  <a:lnTo>
                    <a:pt x="66770" y="0"/>
                  </a:lnTo>
                  <a:cubicBezTo>
                    <a:pt x="116015" y="0"/>
                    <a:pt x="144494" y="29337"/>
                    <a:pt x="144494" y="72295"/>
                  </a:cubicBezTo>
                  <a:cubicBezTo>
                    <a:pt x="144494" y="97346"/>
                    <a:pt x="131921" y="120682"/>
                    <a:pt x="109442" y="132969"/>
                  </a:cubicBezTo>
                  <a:lnTo>
                    <a:pt x="150971" y="207836"/>
                  </a:lnTo>
                  <a:lnTo>
                    <a:pt x="106871" y="207836"/>
                  </a:lnTo>
                  <a:lnTo>
                    <a:pt x="73533" y="144304"/>
                  </a:lnTo>
                  <a:lnTo>
                    <a:pt x="38767" y="144304"/>
                  </a:lnTo>
                  <a:lnTo>
                    <a:pt x="38767" y="207836"/>
                  </a:lnTo>
                  <a:lnTo>
                    <a:pt x="0" y="207836"/>
                  </a:lnTo>
                  <a:close/>
                  <a:moveTo>
                    <a:pt x="63436" y="108775"/>
                  </a:moveTo>
                  <a:cubicBezTo>
                    <a:pt x="95345" y="108775"/>
                    <a:pt x="105823" y="91440"/>
                    <a:pt x="105823" y="70866"/>
                  </a:cubicBezTo>
                  <a:cubicBezTo>
                    <a:pt x="105823" y="50292"/>
                    <a:pt x="93059" y="36100"/>
                    <a:pt x="63436" y="36100"/>
                  </a:cubicBezTo>
                  <a:lnTo>
                    <a:pt x="38957" y="36100"/>
                  </a:lnTo>
                  <a:lnTo>
                    <a:pt x="38957" y="108680"/>
                  </a:lnTo>
                  <a:lnTo>
                    <a:pt x="63436" y="1086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43DEB9F-A50D-71A1-CF3C-2C6832909107}"/>
                </a:ext>
              </a:extLst>
            </p:cNvPr>
            <p:cNvSpPr/>
            <p:nvPr/>
          </p:nvSpPr>
          <p:spPr>
            <a:xfrm>
              <a:off x="2042445" y="1789112"/>
              <a:ext cx="171545" cy="207835"/>
            </a:xfrm>
            <a:custGeom>
              <a:avLst/>
              <a:gdLst>
                <a:gd name="connsiteX0" fmla="*/ 66104 w 171545"/>
                <a:gd name="connsiteY0" fmla="*/ 109347 h 207835"/>
                <a:gd name="connsiteX1" fmla="*/ 0 w 171545"/>
                <a:gd name="connsiteY1" fmla="*/ 0 h 207835"/>
                <a:gd name="connsiteX2" fmla="*/ 42672 w 171545"/>
                <a:gd name="connsiteY2" fmla="*/ 0 h 207835"/>
                <a:gd name="connsiteX3" fmla="*/ 85630 w 171545"/>
                <a:gd name="connsiteY3" fmla="*/ 72009 h 207835"/>
                <a:gd name="connsiteX4" fmla="*/ 128873 w 171545"/>
                <a:gd name="connsiteY4" fmla="*/ 0 h 207835"/>
                <a:gd name="connsiteX5" fmla="*/ 171545 w 171545"/>
                <a:gd name="connsiteY5" fmla="*/ 0 h 207835"/>
                <a:gd name="connsiteX6" fmla="*/ 104680 w 171545"/>
                <a:gd name="connsiteY6" fmla="*/ 110204 h 207835"/>
                <a:gd name="connsiteX7" fmla="*/ 104680 w 171545"/>
                <a:gd name="connsiteY7" fmla="*/ 207836 h 207835"/>
                <a:gd name="connsiteX8" fmla="*/ 66008 w 171545"/>
                <a:gd name="connsiteY8" fmla="*/ 207836 h 207835"/>
                <a:gd name="connsiteX9" fmla="*/ 66008 w 171545"/>
                <a:gd name="connsiteY9" fmla="*/ 109347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545" h="207835">
                  <a:moveTo>
                    <a:pt x="66104" y="109347"/>
                  </a:moveTo>
                  <a:lnTo>
                    <a:pt x="0" y="0"/>
                  </a:lnTo>
                  <a:lnTo>
                    <a:pt x="42672" y="0"/>
                  </a:lnTo>
                  <a:lnTo>
                    <a:pt x="85630" y="72009"/>
                  </a:lnTo>
                  <a:lnTo>
                    <a:pt x="128873" y="0"/>
                  </a:lnTo>
                  <a:lnTo>
                    <a:pt x="171545" y="0"/>
                  </a:lnTo>
                  <a:lnTo>
                    <a:pt x="104680" y="110204"/>
                  </a:lnTo>
                  <a:lnTo>
                    <a:pt x="104680" y="207836"/>
                  </a:lnTo>
                  <a:lnTo>
                    <a:pt x="66008" y="207836"/>
                  </a:lnTo>
                  <a:lnTo>
                    <a:pt x="66008" y="109347"/>
                  </a:lnTo>
                  <a:close/>
                </a:path>
              </a:pathLst>
            </a:custGeom>
            <a:solidFill>
              <a:srgbClr val="6DC4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C2C7206-80DF-9CB8-BD94-66ECBE643BFA}"/>
                </a:ext>
              </a:extLst>
            </p:cNvPr>
            <p:cNvSpPr/>
            <p:nvPr/>
          </p:nvSpPr>
          <p:spPr>
            <a:xfrm>
              <a:off x="2233517" y="1786349"/>
              <a:ext cx="212693" cy="213550"/>
            </a:xfrm>
            <a:custGeom>
              <a:avLst/>
              <a:gdLst>
                <a:gd name="connsiteX0" fmla="*/ 0 w 212693"/>
                <a:gd name="connsiteY0" fmla="*/ 106775 h 213550"/>
                <a:gd name="connsiteX1" fmla="*/ 106204 w 212693"/>
                <a:gd name="connsiteY1" fmla="*/ 0 h 213550"/>
                <a:gd name="connsiteX2" fmla="*/ 212693 w 212693"/>
                <a:gd name="connsiteY2" fmla="*/ 106775 h 213550"/>
                <a:gd name="connsiteX3" fmla="*/ 106204 w 212693"/>
                <a:gd name="connsiteY3" fmla="*/ 213550 h 213550"/>
                <a:gd name="connsiteX4" fmla="*/ 0 w 212693"/>
                <a:gd name="connsiteY4" fmla="*/ 106775 h 213550"/>
                <a:gd name="connsiteX5" fmla="*/ 174212 w 212693"/>
                <a:gd name="connsiteY5" fmla="*/ 106775 h 213550"/>
                <a:gd name="connsiteX6" fmla="*/ 106204 w 212693"/>
                <a:gd name="connsiteY6" fmla="*/ 38195 h 213550"/>
                <a:gd name="connsiteX7" fmla="*/ 38481 w 212693"/>
                <a:gd name="connsiteY7" fmla="*/ 106775 h 213550"/>
                <a:gd name="connsiteX8" fmla="*/ 106204 w 212693"/>
                <a:gd name="connsiteY8" fmla="*/ 175355 h 213550"/>
                <a:gd name="connsiteX9" fmla="*/ 174212 w 212693"/>
                <a:gd name="connsiteY9" fmla="*/ 106775 h 21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2693" h="213550">
                  <a:moveTo>
                    <a:pt x="0" y="106775"/>
                  </a:moveTo>
                  <a:cubicBezTo>
                    <a:pt x="0" y="47815"/>
                    <a:pt x="47244" y="0"/>
                    <a:pt x="106204" y="0"/>
                  </a:cubicBezTo>
                  <a:cubicBezTo>
                    <a:pt x="165164" y="0"/>
                    <a:pt x="212693" y="47815"/>
                    <a:pt x="212693" y="106775"/>
                  </a:cubicBezTo>
                  <a:cubicBezTo>
                    <a:pt x="212693" y="165735"/>
                    <a:pt x="165449" y="213550"/>
                    <a:pt x="106204" y="213550"/>
                  </a:cubicBezTo>
                  <a:cubicBezTo>
                    <a:pt x="46958" y="213550"/>
                    <a:pt x="0" y="166021"/>
                    <a:pt x="0" y="106775"/>
                  </a:cubicBezTo>
                  <a:close/>
                  <a:moveTo>
                    <a:pt x="174212" y="106775"/>
                  </a:moveTo>
                  <a:cubicBezTo>
                    <a:pt x="174212" y="68866"/>
                    <a:pt x="144018" y="38195"/>
                    <a:pt x="106204" y="38195"/>
                  </a:cubicBezTo>
                  <a:cubicBezTo>
                    <a:pt x="68389" y="38195"/>
                    <a:pt x="38481" y="68961"/>
                    <a:pt x="38481" y="106775"/>
                  </a:cubicBezTo>
                  <a:cubicBezTo>
                    <a:pt x="38481" y="144589"/>
                    <a:pt x="68389" y="175355"/>
                    <a:pt x="106204" y="175355"/>
                  </a:cubicBezTo>
                  <a:cubicBezTo>
                    <a:pt x="144018" y="175355"/>
                    <a:pt x="174212" y="144589"/>
                    <a:pt x="174212" y="10677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6BB570E-CF3D-0A28-BDD0-55AA23FBD169}"/>
                </a:ext>
              </a:extLst>
            </p:cNvPr>
            <p:cNvSpPr/>
            <p:nvPr/>
          </p:nvSpPr>
          <p:spPr>
            <a:xfrm>
              <a:off x="2463831" y="1789112"/>
              <a:ext cx="149923" cy="210692"/>
            </a:xfrm>
            <a:custGeom>
              <a:avLst/>
              <a:gdLst>
                <a:gd name="connsiteX0" fmla="*/ 0 w 149923"/>
                <a:gd name="connsiteY0" fmla="*/ 136112 h 210692"/>
                <a:gd name="connsiteX1" fmla="*/ 0 w 149923"/>
                <a:gd name="connsiteY1" fmla="*/ 0 h 210692"/>
                <a:gd name="connsiteX2" fmla="*/ 38767 w 149923"/>
                <a:gd name="connsiteY2" fmla="*/ 0 h 210692"/>
                <a:gd name="connsiteX3" fmla="*/ 38767 w 149923"/>
                <a:gd name="connsiteY3" fmla="*/ 138398 h 210692"/>
                <a:gd name="connsiteX4" fmla="*/ 74676 w 149923"/>
                <a:gd name="connsiteY4" fmla="*/ 174879 h 210692"/>
                <a:gd name="connsiteX5" fmla="*/ 111157 w 149923"/>
                <a:gd name="connsiteY5" fmla="*/ 138398 h 210692"/>
                <a:gd name="connsiteX6" fmla="*/ 111157 w 149923"/>
                <a:gd name="connsiteY6" fmla="*/ 0 h 210692"/>
                <a:gd name="connsiteX7" fmla="*/ 149924 w 149923"/>
                <a:gd name="connsiteY7" fmla="*/ 0 h 210692"/>
                <a:gd name="connsiteX8" fmla="*/ 149924 w 149923"/>
                <a:gd name="connsiteY8" fmla="*/ 136112 h 210692"/>
                <a:gd name="connsiteX9" fmla="*/ 75057 w 149923"/>
                <a:gd name="connsiteY9" fmla="*/ 210693 h 210692"/>
                <a:gd name="connsiteX10" fmla="*/ 191 w 149923"/>
                <a:gd name="connsiteY10" fmla="*/ 136112 h 2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923" h="210692">
                  <a:moveTo>
                    <a:pt x="0" y="136112"/>
                  </a:moveTo>
                  <a:lnTo>
                    <a:pt x="0" y="0"/>
                  </a:lnTo>
                  <a:lnTo>
                    <a:pt x="38767" y="0"/>
                  </a:lnTo>
                  <a:lnTo>
                    <a:pt x="38767" y="138398"/>
                  </a:lnTo>
                  <a:cubicBezTo>
                    <a:pt x="38767" y="158877"/>
                    <a:pt x="54102" y="174879"/>
                    <a:pt x="74676" y="174879"/>
                  </a:cubicBezTo>
                  <a:cubicBezTo>
                    <a:pt x="95250" y="174879"/>
                    <a:pt x="111157" y="158972"/>
                    <a:pt x="111157" y="138398"/>
                  </a:cubicBezTo>
                  <a:lnTo>
                    <a:pt x="111157" y="0"/>
                  </a:lnTo>
                  <a:lnTo>
                    <a:pt x="149924" y="0"/>
                  </a:lnTo>
                  <a:lnTo>
                    <a:pt x="149924" y="136112"/>
                  </a:lnTo>
                  <a:cubicBezTo>
                    <a:pt x="149924" y="185071"/>
                    <a:pt x="118015" y="210693"/>
                    <a:pt x="75057" y="210693"/>
                  </a:cubicBezTo>
                  <a:cubicBezTo>
                    <a:pt x="32099" y="210693"/>
                    <a:pt x="191" y="185071"/>
                    <a:pt x="191" y="13611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CB71829E-C611-280B-C7E7-DA55253CD46D}"/>
                </a:ext>
              </a:extLst>
            </p:cNvPr>
            <p:cNvSpPr/>
            <p:nvPr/>
          </p:nvSpPr>
          <p:spPr>
            <a:xfrm>
              <a:off x="2632710" y="1789112"/>
              <a:ext cx="150018" cy="207930"/>
            </a:xfrm>
            <a:custGeom>
              <a:avLst/>
              <a:gdLst>
                <a:gd name="connsiteX0" fmla="*/ 55531 w 150018"/>
                <a:gd name="connsiteY0" fmla="*/ 37052 h 207930"/>
                <a:gd name="connsiteX1" fmla="*/ 0 w 150018"/>
                <a:gd name="connsiteY1" fmla="*/ 37052 h 207930"/>
                <a:gd name="connsiteX2" fmla="*/ 0 w 150018"/>
                <a:gd name="connsiteY2" fmla="*/ 0 h 207930"/>
                <a:gd name="connsiteX3" fmla="*/ 150019 w 150018"/>
                <a:gd name="connsiteY3" fmla="*/ 0 h 207930"/>
                <a:gd name="connsiteX4" fmla="*/ 150019 w 150018"/>
                <a:gd name="connsiteY4" fmla="*/ 37052 h 207930"/>
                <a:gd name="connsiteX5" fmla="*/ 94202 w 150018"/>
                <a:gd name="connsiteY5" fmla="*/ 37052 h 207930"/>
                <a:gd name="connsiteX6" fmla="*/ 94202 w 150018"/>
                <a:gd name="connsiteY6" fmla="*/ 207931 h 207930"/>
                <a:gd name="connsiteX7" fmla="*/ 55435 w 150018"/>
                <a:gd name="connsiteY7" fmla="*/ 207931 h 207930"/>
                <a:gd name="connsiteX8" fmla="*/ 55435 w 150018"/>
                <a:gd name="connsiteY8" fmla="*/ 37052 h 20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018" h="207930">
                  <a:moveTo>
                    <a:pt x="55531" y="37052"/>
                  </a:moveTo>
                  <a:lnTo>
                    <a:pt x="0" y="37052"/>
                  </a:lnTo>
                  <a:lnTo>
                    <a:pt x="0" y="0"/>
                  </a:lnTo>
                  <a:lnTo>
                    <a:pt x="150019" y="0"/>
                  </a:lnTo>
                  <a:lnTo>
                    <a:pt x="150019" y="37052"/>
                  </a:lnTo>
                  <a:lnTo>
                    <a:pt x="94202" y="37052"/>
                  </a:lnTo>
                  <a:lnTo>
                    <a:pt x="94202" y="207931"/>
                  </a:lnTo>
                  <a:lnTo>
                    <a:pt x="55435" y="207931"/>
                  </a:lnTo>
                  <a:lnTo>
                    <a:pt x="55435" y="3705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F7BF3EFC-3751-D9BA-5BAE-97A71E683A16}"/>
                </a:ext>
              </a:extLst>
            </p:cNvPr>
            <p:cNvSpPr/>
            <p:nvPr/>
          </p:nvSpPr>
          <p:spPr>
            <a:xfrm>
              <a:off x="2802159" y="1789207"/>
              <a:ext cx="157257" cy="207835"/>
            </a:xfrm>
            <a:custGeom>
              <a:avLst/>
              <a:gdLst>
                <a:gd name="connsiteX0" fmla="*/ 118491 w 157257"/>
                <a:gd name="connsiteY0" fmla="*/ 122111 h 207835"/>
                <a:gd name="connsiteX1" fmla="*/ 38767 w 157257"/>
                <a:gd name="connsiteY1" fmla="*/ 122111 h 207835"/>
                <a:gd name="connsiteX2" fmla="*/ 38767 w 157257"/>
                <a:gd name="connsiteY2" fmla="*/ 207836 h 207835"/>
                <a:gd name="connsiteX3" fmla="*/ 0 w 157257"/>
                <a:gd name="connsiteY3" fmla="*/ 207836 h 207835"/>
                <a:gd name="connsiteX4" fmla="*/ 0 w 157257"/>
                <a:gd name="connsiteY4" fmla="*/ 0 h 207835"/>
                <a:gd name="connsiteX5" fmla="*/ 38767 w 157257"/>
                <a:gd name="connsiteY5" fmla="*/ 0 h 207835"/>
                <a:gd name="connsiteX6" fmla="*/ 38767 w 157257"/>
                <a:gd name="connsiteY6" fmla="*/ 85154 h 207835"/>
                <a:gd name="connsiteX7" fmla="*/ 118491 w 157257"/>
                <a:gd name="connsiteY7" fmla="*/ 85154 h 207835"/>
                <a:gd name="connsiteX8" fmla="*/ 118491 w 157257"/>
                <a:gd name="connsiteY8" fmla="*/ 0 h 207835"/>
                <a:gd name="connsiteX9" fmla="*/ 157258 w 157257"/>
                <a:gd name="connsiteY9" fmla="*/ 0 h 207835"/>
                <a:gd name="connsiteX10" fmla="*/ 157258 w 157257"/>
                <a:gd name="connsiteY10" fmla="*/ 207836 h 207835"/>
                <a:gd name="connsiteX11" fmla="*/ 118491 w 157257"/>
                <a:gd name="connsiteY11" fmla="*/ 207836 h 207835"/>
                <a:gd name="connsiteX12" fmla="*/ 118491 w 157257"/>
                <a:gd name="connsiteY12" fmla="*/ 122111 h 20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257" h="207835">
                  <a:moveTo>
                    <a:pt x="118491" y="122111"/>
                  </a:moveTo>
                  <a:lnTo>
                    <a:pt x="38767" y="122111"/>
                  </a:lnTo>
                  <a:lnTo>
                    <a:pt x="38767" y="207836"/>
                  </a:lnTo>
                  <a:lnTo>
                    <a:pt x="0" y="207836"/>
                  </a:lnTo>
                  <a:lnTo>
                    <a:pt x="0" y="0"/>
                  </a:lnTo>
                  <a:lnTo>
                    <a:pt x="38767" y="0"/>
                  </a:lnTo>
                  <a:lnTo>
                    <a:pt x="38767" y="85154"/>
                  </a:lnTo>
                  <a:lnTo>
                    <a:pt x="118491" y="85154"/>
                  </a:lnTo>
                  <a:lnTo>
                    <a:pt x="118491" y="0"/>
                  </a:lnTo>
                  <a:lnTo>
                    <a:pt x="157258" y="0"/>
                  </a:lnTo>
                  <a:lnTo>
                    <a:pt x="157258" y="207836"/>
                  </a:lnTo>
                  <a:lnTo>
                    <a:pt x="118491" y="207836"/>
                  </a:lnTo>
                  <a:lnTo>
                    <a:pt x="118491" y="12211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0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사용자 지정 레이아웃" preserve="1">
  <p:cSld name="8_사용자 지정 레이아웃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5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4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3" cy="53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3;p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3AE61381-B965-E324-D667-283976FC95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69913" y="5235839"/>
            <a:ext cx="1913319" cy="1622162"/>
          </a:xfrm>
          <a:prstGeom prst="rect">
            <a:avLst/>
          </a:prstGeom>
        </p:spPr>
      </p:pic>
      <p:sp>
        <p:nvSpPr>
          <p:cNvPr id="4" name="Google Shape;110;p2">
            <a:extLst>
              <a:ext uri="{FF2B5EF4-FFF2-40B4-BE49-F238E27FC236}">
                <a16:creationId xmlns:a16="http://schemas.microsoft.com/office/drawing/2014/main" id="{9A407D7F-AB58-B873-7DAD-2C4EBB93FFD9}"/>
              </a:ext>
            </a:extLst>
          </p:cNvPr>
          <p:cNvSpPr/>
          <p:nvPr/>
        </p:nvSpPr>
        <p:spPr>
          <a:xfrm>
            <a:off x="1823525" y="873732"/>
            <a:ext cx="2352261" cy="1120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914377" latinLnBrk="0">
              <a:buClr>
                <a:srgbClr val="000000"/>
              </a:buClr>
              <a:defRPr/>
            </a:pPr>
            <a:endParaRPr sz="2400" b="1" kern="0" dirty="0">
              <a:ln>
                <a:solidFill>
                  <a:srgbClr val="FF0000">
                    <a:alpha val="0"/>
                  </a:srgbClr>
                </a:solidFill>
              </a:ln>
              <a:solidFill>
                <a:srgbClr val="538CD5"/>
              </a:solidFill>
              <a:latin typeface="삼성긴고딕 Regular" panose="020B0600000101010101" pitchFamily="50" charset="-127"/>
              <a:ea typeface="삼성긴고딕 Regular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9A84E304-9671-9516-4217-69D66A6309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1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>
  <p:cSld name="1_사용자 지정 레이아웃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/>
          <p:nvPr/>
        </p:nvSpPr>
        <p:spPr>
          <a:xfrm>
            <a:off x="0" y="2872779"/>
            <a:ext cx="12192000" cy="3508972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3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968344" y="4305302"/>
            <a:ext cx="1766456" cy="7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50587" y="298382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6A312AFB-CBF9-D7D4-172E-8A6F706DE6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6317" y="3899866"/>
            <a:ext cx="2927351" cy="2481885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8B9CAEE-45E8-68CD-46DF-D75668A075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6" y="298378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;p12">
            <a:extLst>
              <a:ext uri="{FF2B5EF4-FFF2-40B4-BE49-F238E27FC236}">
                <a16:creationId xmlns:a16="http://schemas.microsoft.com/office/drawing/2014/main" id="{4171C076-090B-5E4E-E621-109EB6E176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lt1"/>
              </a:solidFill>
              <a:sym typeface="Arial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BE6E971-2535-E570-D5C1-0D04A3806AFB}"/>
              </a:ext>
            </a:extLst>
          </p:cNvPr>
          <p:cNvSpPr/>
          <p:nvPr userDrawn="1"/>
        </p:nvSpPr>
        <p:spPr>
          <a:xfrm>
            <a:off x="585359" y="1481999"/>
            <a:ext cx="11606641" cy="5376001"/>
          </a:xfrm>
          <a:custGeom>
            <a:avLst/>
            <a:gdLst>
              <a:gd name="connsiteX0" fmla="*/ 11074400 w 11623040"/>
              <a:gd name="connsiteY0" fmla="*/ 0 h 5318760"/>
              <a:gd name="connsiteX1" fmla="*/ 11623040 w 11623040"/>
              <a:gd name="connsiteY1" fmla="*/ 467360 h 5318760"/>
              <a:gd name="connsiteX2" fmla="*/ 11623040 w 11623040"/>
              <a:gd name="connsiteY2" fmla="*/ 5318760 h 5318760"/>
              <a:gd name="connsiteX3" fmla="*/ 899160 w 11623040"/>
              <a:gd name="connsiteY3" fmla="*/ 5318760 h 5318760"/>
              <a:gd name="connsiteX4" fmla="*/ 0 w 11623040"/>
              <a:gd name="connsiteY4" fmla="*/ 4922520 h 5318760"/>
              <a:gd name="connsiteX5" fmla="*/ 11074400 w 11623040"/>
              <a:gd name="connsiteY5" fmla="*/ 0 h 5318760"/>
              <a:gd name="connsiteX0" fmla="*/ 10993618 w 11542258"/>
              <a:gd name="connsiteY0" fmla="*/ 0 h 5318760"/>
              <a:gd name="connsiteX1" fmla="*/ 11542258 w 11542258"/>
              <a:gd name="connsiteY1" fmla="*/ 467360 h 5318760"/>
              <a:gd name="connsiteX2" fmla="*/ 11542258 w 11542258"/>
              <a:gd name="connsiteY2" fmla="*/ 5318760 h 5318760"/>
              <a:gd name="connsiteX3" fmla="*/ 818378 w 11542258"/>
              <a:gd name="connsiteY3" fmla="*/ 5318760 h 5318760"/>
              <a:gd name="connsiteX4" fmla="*/ 0 w 11542258"/>
              <a:gd name="connsiteY4" fmla="*/ 4949158 h 5318760"/>
              <a:gd name="connsiteX5" fmla="*/ 10993618 w 11542258"/>
              <a:gd name="connsiteY5" fmla="*/ 0 h 5318760"/>
              <a:gd name="connsiteX0" fmla="*/ 11000350 w 11548990"/>
              <a:gd name="connsiteY0" fmla="*/ 0 h 5318760"/>
              <a:gd name="connsiteX1" fmla="*/ 11548990 w 11548990"/>
              <a:gd name="connsiteY1" fmla="*/ 467360 h 5318760"/>
              <a:gd name="connsiteX2" fmla="*/ 11548990 w 11548990"/>
              <a:gd name="connsiteY2" fmla="*/ 5318760 h 5318760"/>
              <a:gd name="connsiteX3" fmla="*/ 825110 w 11548990"/>
              <a:gd name="connsiteY3" fmla="*/ 5318760 h 5318760"/>
              <a:gd name="connsiteX4" fmla="*/ 0 w 11548990"/>
              <a:gd name="connsiteY4" fmla="*/ 4942499 h 5318760"/>
              <a:gd name="connsiteX5" fmla="*/ 11000350 w 11548990"/>
              <a:gd name="connsiteY5" fmla="*/ 0 h 5318760"/>
              <a:gd name="connsiteX0" fmla="*/ 10986886 w 11535526"/>
              <a:gd name="connsiteY0" fmla="*/ 0 h 5318760"/>
              <a:gd name="connsiteX1" fmla="*/ 11535526 w 11535526"/>
              <a:gd name="connsiteY1" fmla="*/ 467360 h 5318760"/>
              <a:gd name="connsiteX2" fmla="*/ 11535526 w 11535526"/>
              <a:gd name="connsiteY2" fmla="*/ 5318760 h 5318760"/>
              <a:gd name="connsiteX3" fmla="*/ 811646 w 11535526"/>
              <a:gd name="connsiteY3" fmla="*/ 5318760 h 5318760"/>
              <a:gd name="connsiteX4" fmla="*/ 0 w 11535526"/>
              <a:gd name="connsiteY4" fmla="*/ 4935839 h 5318760"/>
              <a:gd name="connsiteX5" fmla="*/ 10986886 w 11535526"/>
              <a:gd name="connsiteY5" fmla="*/ 0 h 5318760"/>
              <a:gd name="connsiteX0" fmla="*/ 10973422 w 11535526"/>
              <a:gd name="connsiteY0" fmla="*/ 0 h 5285463"/>
              <a:gd name="connsiteX1" fmla="*/ 11535526 w 11535526"/>
              <a:gd name="connsiteY1" fmla="*/ 434063 h 5285463"/>
              <a:gd name="connsiteX2" fmla="*/ 11535526 w 11535526"/>
              <a:gd name="connsiteY2" fmla="*/ 5285463 h 5285463"/>
              <a:gd name="connsiteX3" fmla="*/ 811646 w 11535526"/>
              <a:gd name="connsiteY3" fmla="*/ 5285463 h 5285463"/>
              <a:gd name="connsiteX4" fmla="*/ 0 w 11535526"/>
              <a:gd name="connsiteY4" fmla="*/ 4902542 h 5285463"/>
              <a:gd name="connsiteX5" fmla="*/ 10973422 w 11535526"/>
              <a:gd name="connsiteY5" fmla="*/ 0 h 528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26" h="5285463">
                <a:moveTo>
                  <a:pt x="10973422" y="0"/>
                </a:moveTo>
                <a:lnTo>
                  <a:pt x="11535526" y="434063"/>
                </a:lnTo>
                <a:lnTo>
                  <a:pt x="11535526" y="5285463"/>
                </a:lnTo>
                <a:lnTo>
                  <a:pt x="811646" y="5285463"/>
                </a:lnTo>
                <a:lnTo>
                  <a:pt x="0" y="4902542"/>
                </a:lnTo>
                <a:lnTo>
                  <a:pt x="10973422" y="0"/>
                </a:lnTo>
                <a:close/>
              </a:path>
            </a:pathLst>
          </a:custGeom>
          <a:solidFill>
            <a:srgbClr val="75C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81;p18">
            <a:extLst>
              <a:ext uri="{FF2B5EF4-FFF2-40B4-BE49-F238E27FC236}">
                <a16:creationId xmlns:a16="http://schemas.microsoft.com/office/drawing/2014/main" id="{B662AF3F-B57D-B777-D8BE-52A28D03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7253842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lt1"/>
                </a:solidFill>
                <a:effectLst>
                  <a:outerShdw blurRad="25400" dist="38100" dir="5400000" algn="t" rotWithShape="0">
                    <a:prstClr val="black">
                      <a:alpha val="30000"/>
                    </a:prstClr>
                  </a:outerShdw>
                </a:effectLst>
                <a:latin typeface="삼성긴고딕 Bold" panose="020B0600000101010101" pitchFamily="50" charset="-127"/>
                <a:ea typeface="삼성긴고딕 Bold" panose="020B0600000101010101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11" name="Google Shape;82;p18">
            <a:extLst>
              <a:ext uri="{FF2B5EF4-FFF2-40B4-BE49-F238E27FC236}">
                <a16:creationId xmlns:a16="http://schemas.microsoft.com/office/drawing/2014/main" id="{7547886A-78F2-DE27-F75F-58B89161FF9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8899DB58-0559-1861-0B08-531F63D2EB0E}"/>
              </a:ext>
            </a:extLst>
          </p:cNvPr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877EFC51-710A-B4A9-26DC-52A8471DD8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841529" y="260350"/>
            <a:ext cx="1402457" cy="1189039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36577E3-861F-CF07-9C54-AA8ED46B4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499748" y="298378"/>
            <a:ext cx="1349285" cy="3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0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사용자 지정 레이아웃" userDrawn="1">
  <p:cSld name="7_사용자 지정 레이아웃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0"/>
            <a:ext cx="3935759" cy="6858000"/>
          </a:xfrm>
          <a:prstGeom prst="rect">
            <a:avLst/>
          </a:prstGeom>
          <a:solidFill>
            <a:srgbClr val="ACD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ym typeface="Arial"/>
            </a:endParaRPr>
          </a:p>
        </p:txBody>
      </p:sp>
      <p:pic>
        <p:nvPicPr>
          <p:cNvPr id="7" name="Google Shape;50;p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376919" y="5534025"/>
            <a:ext cx="1242582" cy="532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  <a:solidFill>
            <a:srgbClr val="2DCDE3"/>
          </a:solidFill>
        </p:grpSpPr>
        <p:sp>
          <p:nvSpPr>
            <p:cNvPr id="10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ACDE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noProof="0" dirty="0">
                <a:sym typeface="Malgun Gothic"/>
              </a:endParaRPr>
            </a:p>
          </p:txBody>
        </p:sp>
      </p:grpSp>
      <p:sp>
        <p:nvSpPr>
          <p:cNvPr id="13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F7F9F0BE-1CC0-406F-ABA5-76D895C452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233" y="5271607"/>
            <a:ext cx="1871133" cy="1586395"/>
          </a:xfrm>
          <a:prstGeom prst="rect">
            <a:avLst/>
          </a:prstGeom>
        </p:spPr>
      </p:pic>
      <p:pic>
        <p:nvPicPr>
          <p:cNvPr id="14" name="Google Shape;52;p12">
            <a:extLst>
              <a:ext uri="{FF2B5EF4-FFF2-40B4-BE49-F238E27FC236}">
                <a16:creationId xmlns:a16="http://schemas.microsoft.com/office/drawing/2014/main" id="{22DD4048-C19F-3E05-86F9-6A1E334FC0A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37885" y="2856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EAA2CA-2F33-25D3-8AAF-76F2A36EFAA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171" y="451962"/>
            <a:ext cx="1209499" cy="3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892" y="700"/>
            <a:ext cx="12191456" cy="6857303"/>
            <a:chOff x="892" y="700"/>
            <a:chExt cx="12191456" cy="6857303"/>
          </a:xfrm>
        </p:grpSpPr>
        <p:grpSp>
          <p:nvGrpSpPr>
            <p:cNvPr id="3" name="그룹 2"/>
            <p:cNvGrpSpPr/>
            <p:nvPr userDrawn="1"/>
          </p:nvGrpSpPr>
          <p:grpSpPr>
            <a:xfrm>
              <a:off x="892" y="700"/>
              <a:ext cx="12191456" cy="6857303"/>
              <a:chOff x="892" y="700"/>
              <a:chExt cx="12191456" cy="6857303"/>
            </a:xfrm>
          </p:grpSpPr>
          <p:pic>
            <p:nvPicPr>
              <p:cNvPr id="84" name="Google Shape;84;p19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92" y="700"/>
                <a:ext cx="12191456" cy="68573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그림 9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652" t="1078" r="3500" b="79277"/>
              <a:stretch/>
            </p:blipFill>
            <p:spPr>
              <a:xfrm>
                <a:off x="7002379" y="184485"/>
                <a:ext cx="4989095" cy="1269012"/>
              </a:xfrm>
              <a:prstGeom prst="rect">
                <a:avLst/>
              </a:prstGeom>
            </p:spPr>
          </p:pic>
          <p:pic>
            <p:nvPicPr>
              <p:cNvPr id="2" name="그림 1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9299573" y="903525"/>
                <a:ext cx="498310" cy="549972"/>
              </a:xfrm>
              <a:prstGeom prst="rect">
                <a:avLst/>
              </a:prstGeom>
            </p:spPr>
          </p:pic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652" t="1078" r="45696" b="93436"/>
            <a:stretch/>
          </p:blipFill>
          <p:spPr>
            <a:xfrm>
              <a:off x="8392544" y="93745"/>
              <a:ext cx="862747" cy="333209"/>
            </a:xfrm>
            <a:prstGeom prst="rect">
              <a:avLst/>
            </a:prstGeom>
          </p:spPr>
        </p:pic>
      </p:grp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367644" y="797351"/>
            <a:ext cx="6517051" cy="5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87" name="Google Shape;87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85" y="298376"/>
            <a:ext cx="1017060" cy="72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;p12"/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423280" y="441158"/>
            <a:ext cx="1207373" cy="491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53" y="1026837"/>
            <a:ext cx="1209499" cy="38821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 userDrawn="1"/>
        </p:nvSpPr>
        <p:spPr>
          <a:xfrm>
            <a:off x="497306" y="1448132"/>
            <a:ext cx="11213432" cy="5048921"/>
          </a:xfrm>
          <a:prstGeom prst="roundRect">
            <a:avLst>
              <a:gd name="adj" fmla="val 35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D57A-C1A9-4E71-A523-19C543C56F9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AB2C9-66D0-4D32-8E66-D2C09C079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1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3"/>
          <p:cNvSpPr txBox="1">
            <a:spLocks/>
          </p:cNvSpPr>
          <p:nvPr/>
        </p:nvSpPr>
        <p:spPr>
          <a:xfrm>
            <a:off x="1518617" y="3464499"/>
            <a:ext cx="3028367" cy="403976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indent="0" defTabSz="914354">
              <a:spcBef>
                <a:spcPct val="20000"/>
              </a:spcBef>
              <a:buFont typeface="Arial" pitchFamily="34" charset="0"/>
              <a:buNone/>
              <a:defRPr kumimoji="0" sz="60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삼성긴고딕OTF Medium"/>
                <a:ea typeface="삼성긴고딕OTF Medium"/>
                <a:cs typeface="Arial"/>
              </a:defRPr>
            </a:lvl1pPr>
            <a:lvl2pPr marL="742913" indent="-285737" defTabSz="914354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42" indent="-228589" defTabSz="914354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20" indent="-228589" defTabSz="914354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298" indent="-228589" defTabSz="914354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474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652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829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006" indent="-228589" defTabSz="914354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sz="2100" b="0" dirty="0"/>
          </a:p>
        </p:txBody>
      </p:sp>
      <p:sp>
        <p:nvSpPr>
          <p:cNvPr id="6" name="텍스트 개체 틀 15"/>
          <p:cNvSpPr txBox="1">
            <a:spLocks/>
          </p:cNvSpPr>
          <p:nvPr/>
        </p:nvSpPr>
        <p:spPr>
          <a:xfrm>
            <a:off x="1419131" y="2148601"/>
            <a:ext cx="8961002" cy="1280399"/>
          </a:xfrm>
          <a:prstGeom prst="rect">
            <a:avLst/>
          </a:prstGeom>
        </p:spPr>
        <p:txBody>
          <a:bodyPr anchor="ctr"/>
          <a:lstStyle>
            <a:lvl1pPr marL="342882" indent="-342882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0" lang="ko-KR" altLang="en-US" sz="6000" b="1" i="0" u="none" strike="noStrike" kern="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13" indent="-285737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Web Storage </a:t>
            </a:r>
            <a:r>
              <a:rPr lang="ko-KR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/>
                <a:ea typeface="삼성긴고딕OTF Medium"/>
              </a:rPr>
              <a:t>활용</a:t>
            </a:r>
            <a:endParaRPr kumimoji="0" lang="en-US" altLang="en-US" sz="5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삼성긴고딕OTF Medium"/>
              <a:ea typeface="삼성긴고딕O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3943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과제상세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 API 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명세의 </a:t>
            </a:r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파라미터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7" y="1662625"/>
            <a:ext cx="9147784" cy="23413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7" y="4097825"/>
            <a:ext cx="7117353" cy="22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과제상세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 User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 입력 값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72" y="1814955"/>
            <a:ext cx="6476190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과제상세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 Database</a:t>
            </a:r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 저장된 값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1026" name="Picture 2" descr="https://choeun.notion.site/image/https%3A%2F%2Fs3-us-west-2.amazonaws.com%2Fsecure.notion-static.com%2F890cadd9-9e5e-4b59-ac1e-cb8cd06235f1%2FUntitled.png?table=block&amp;id=5f41211a-4c8c-46da-b595-d95a26d4518f&amp;spaceId=1dc760ff-98aa-4cb3-b846-75e0be268835&amp;width=1730&amp;userId=&amp;cache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99" y="1625599"/>
            <a:ext cx="6645443" cy="479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결과물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33388"/>
            <a:ext cx="10055851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Local Storage </a:t>
            </a:r>
            <a:r>
              <a:rPr lang="en-US" altLang="ko-KR" sz="2200" b="1" kern="0" spc="-151" dirty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or Session Storage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4003601"/>
            <a:ext cx="9311717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75C9F3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본인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이 판단하여 선택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2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결과물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Local Storage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3538089"/>
            <a:ext cx="9311717" cy="19466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브라우저 세션 간에 지속성을 제공하는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영구 저장소 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9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결과물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33388"/>
            <a:ext cx="10055851" cy="5078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Session Storage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3495770"/>
            <a:ext cx="9311717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생명주기가 브라우저 세션에 한정되는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4400" b="1" kern="0" spc="-151" dirty="0" err="1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비영구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저장소 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35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결과물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4477817" y="3280262"/>
            <a:ext cx="3294583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그럼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, 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파이팅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!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533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CB99B-525D-4CEB-9D53-FB08D8302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삼성긴고딕OTF Medium"/>
                <a:ea typeface="삼성긴고딕OTF Medium"/>
              </a:rPr>
              <a:t>Web Storage </a:t>
            </a:r>
            <a:r>
              <a:rPr lang="ko-KR" altLang="en-US" dirty="0" smtClean="0">
                <a:latin typeface="삼성긴고딕OTF Medium"/>
                <a:ea typeface="삼성긴고딕OTF Medium"/>
              </a:rPr>
              <a:t>활용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25BEF4-8E84-46C5-850D-CC892238C2EB}"/>
              </a:ext>
            </a:extLst>
          </p:cNvPr>
          <p:cNvGrpSpPr/>
          <p:nvPr/>
        </p:nvGrpSpPr>
        <p:grpSpPr>
          <a:xfrm>
            <a:off x="4699283" y="4029431"/>
            <a:ext cx="3895056" cy="1980873"/>
            <a:chOff x="3967333" y="1882384"/>
            <a:chExt cx="3277375" cy="1666744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A2D7793C-4FD1-425B-90D4-4CAD8C6CAB59}"/>
                </a:ext>
              </a:extLst>
            </p:cNvPr>
            <p:cNvSpPr txBox="1"/>
            <p:nvPr/>
          </p:nvSpPr>
          <p:spPr>
            <a:xfrm>
              <a:off x="3967333" y="1882384"/>
              <a:ext cx="3249140" cy="49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388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ko-KR" altLang="en-US" sz="3200" kern="0" dirty="0" err="1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박찬국</a:t>
              </a:r>
              <a:r>
                <a:rPr kumimoji="0" lang="ko-KR" altLang="en-US" sz="32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 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Noto Sans CJK KR DemiLight" panose="020B0400000000000000" pitchFamily="34" charset="-127"/>
                  <a:ea typeface="Noto Sans CJK KR DemiLight" panose="020B0400000000000000" pitchFamily="34" charset="-127"/>
                  <a:cs typeface="Arial"/>
                  <a:sym typeface="Arial"/>
                </a:rPr>
                <a:t>Project consultant</a:t>
              </a:r>
              <a:endParaRPr kumimoji="0" lang="ko-KR" altLang="en-US" sz="32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/>
                <a:sym typeface="Arial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463B564-64D5-48D8-BA88-B4DBAD104866}"/>
                </a:ext>
              </a:extLst>
            </p:cNvPr>
            <p:cNvCxnSpPr/>
            <p:nvPr/>
          </p:nvCxnSpPr>
          <p:spPr>
            <a:xfrm>
              <a:off x="3998372" y="2455394"/>
              <a:ext cx="3231049" cy="104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5EC8E6F8-868A-489B-AAC6-E1F7D067FBC7}"/>
                </a:ext>
              </a:extLst>
            </p:cNvPr>
            <p:cNvSpPr txBox="1"/>
            <p:nvPr/>
          </p:nvSpPr>
          <p:spPr>
            <a:xfrm>
              <a:off x="3968209" y="2501543"/>
              <a:ext cx="3276499" cy="1047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넷마블게임즈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R&amp;D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본부 웹개발팀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넷마블게임즈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R&amp;D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본부 기술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PM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ko-KR" altLang="en-US" sz="1800" b="0" i="0" u="none" strike="noStrike" dirty="0" err="1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스마일게이트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SGS 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기술</a:t>
              </a:r>
              <a:r>
                <a:rPr lang="en-US" altLang="ko-KR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PM</a:t>
              </a:r>
              <a:r>
                <a:rPr lang="ko-KR" altLang="en-US" sz="1800" b="0" i="0" u="none" strike="noStrike" dirty="0">
                  <a:solidFill>
                    <a:srgbClr val="3A3838"/>
                  </a:solidFill>
                  <a:effectLst/>
                  <a:latin typeface="Arial" panose="020B0604020202020204" pitchFamily="34" charset="0"/>
                </a:rPr>
                <a:t>팀</a:t>
              </a:r>
              <a:endParaRPr lang="ko-KR" altLang="en-US" sz="1800" b="0" i="0" u="none" strike="noStrike" dirty="0">
                <a:solidFill>
                  <a:srgbClr val="3A3838"/>
                </a:solidFill>
                <a:effectLst/>
                <a:latin typeface="Noto Sans Symbols"/>
              </a:endParaRPr>
            </a:p>
            <a:p>
              <a:pPr marR="0" lvl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endParaRPr kumimoji="0" lang="en-US" altLang="ko-KR" sz="1600" b="0" i="0" u="none" strike="noStrike" kern="0" cap="none" spc="-30" normalizeH="0" baseline="0" noProof="0" dirty="0">
                <a:ln>
                  <a:noFill/>
                </a:ln>
                <a:solidFill>
                  <a:srgbClr val="1F497D">
                    <a:lumMod val="25000"/>
                  </a:srgbClr>
                </a:solidFill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 Storage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란</a:t>
            </a: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?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994784" y="3803209"/>
            <a:ext cx="8578193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웹 브라우저 내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에서 </a:t>
            </a:r>
            <a: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데이터를 저장</a:t>
            </a: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하고 관리하는 기술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4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 Storage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필요성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3865298"/>
            <a:ext cx="9311717" cy="93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데이터 지속성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4796322"/>
            <a:ext cx="8526704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브라우저 세션 간에 데이터를 지속적으로 저장할 수 있는 기능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5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 Storage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필요성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3865298"/>
            <a:ext cx="9311717" cy="93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성능 향상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7" y="4796322"/>
            <a:ext cx="10539267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서버에서 데이터를 불러오는 것보다 브라우저 내부에서 데이터를 관리하는 것이 빠르며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 </a:t>
            </a: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사용자 경험 향상 기대</a:t>
            </a:r>
            <a: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/>
            </a:r>
            <a:br>
              <a:rPr lang="en-US" altLang="ko-KR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</a:b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성능의 최적화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9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시작하며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2354547"/>
            <a:ext cx="10055851" cy="4655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 Storage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의 필요성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8" y="3865298"/>
            <a:ext cx="9311717" cy="9310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sz="44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rgbClr val="58BBF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오프라인 지원</a:t>
            </a:r>
            <a:endParaRPr lang="en-US" altLang="ko-KR" sz="44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rgbClr val="58BBF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849457" y="5021384"/>
            <a:ext cx="10539267" cy="38087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lvl="0" latinLnBrk="0">
              <a:lnSpc>
                <a:spcPct val="150000"/>
              </a:lnSpc>
              <a:buClr>
                <a:srgbClr val="0E95E0"/>
              </a:buClr>
              <a:defRPr/>
            </a:pPr>
            <a:r>
              <a:rPr lang="ko-KR" altLang="en-US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>
                    <a:lumMod val="6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웹 어플리케이션이 오프라인 상태에서도 일부 데이터에 접근 가능</a:t>
            </a:r>
            <a:endParaRPr lang="en-US" altLang="ko-KR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1">
                  <a:lumMod val="6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228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849458" y="1771004"/>
            <a:ext cx="10539267" cy="1632596"/>
          </a:xfrm>
          <a:prstGeom prst="roundRect">
            <a:avLst>
              <a:gd name="adj" fmla="val 8577"/>
            </a:avLst>
          </a:prstGeom>
          <a:solidFill>
            <a:srgbClr val="E6F7FE"/>
          </a:solidFill>
        </p:spPr>
        <p:txBody>
          <a:bodyPr wrap="square" tIns="0" anchor="ctr">
            <a:no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0BD1B-6681-4DEC-A836-7B7BCBF44622}"/>
              </a:ext>
            </a:extLst>
          </p:cNvPr>
          <p:cNvSpPr/>
          <p:nvPr/>
        </p:nvSpPr>
        <p:spPr>
          <a:xfrm>
            <a:off x="1230457" y="1825556"/>
            <a:ext cx="10055851" cy="15234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en-US" altLang="ko-KR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Web storage</a:t>
            </a: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를 활용하여 성능 및 사용자 경험 향상</a:t>
            </a: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r>
              <a:rPr lang="ko-KR" altLang="en-US" sz="2200" b="1" kern="0" spc="-151" dirty="0" smtClean="0">
                <a:ln w="0">
                  <a:solidFill>
                    <a:srgbClr val="4F81BD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rPr>
              <a:t>클라이언트 자원 활용을 통한 개발 시퀀스 이해</a:t>
            </a:r>
            <a:endParaRPr lang="en-US" altLang="ko-KR" sz="2200" b="1" kern="0" spc="-151" dirty="0" smtClean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  <a:p>
            <a:pPr marL="342900" lvl="0" indent="-342900" latinLnBrk="0">
              <a:lnSpc>
                <a:spcPct val="150000"/>
              </a:lnSpc>
              <a:buClr>
                <a:srgbClr val="0E95E0"/>
              </a:buClr>
              <a:buFont typeface="Wingdings" panose="05000000000000000000" pitchFamily="2" charset="2"/>
              <a:buChar char="ü"/>
              <a:defRPr/>
            </a:pPr>
            <a:endParaRPr lang="en-US" altLang="ko-KR" sz="2200" b="1" kern="0" spc="-151" dirty="0">
              <a:ln w="0">
                <a:solidFill>
                  <a:srgbClr val="4F81BD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학습목표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실습과제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704504"/>
            <a:ext cx="8724879" cy="13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708BABB-9A7C-4935-B03C-44CAA44E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과제상세</a:t>
            </a:r>
            <a:endParaRPr lang="ko-KR" altLang="en-US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9" y="1696289"/>
            <a:ext cx="5859608" cy="25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577</Words>
  <Application>Microsoft Office PowerPoint</Application>
  <PresentationFormat>와이드스크린</PresentationFormat>
  <Paragraphs>72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Noto Sans CJK KR DemiLight</vt:lpstr>
      <vt:lpstr>Noto Sans Symbols</vt:lpstr>
      <vt:lpstr>Malgun Gothic</vt:lpstr>
      <vt:lpstr>Malgun Gothic</vt:lpstr>
      <vt:lpstr>삼성긴고딕 Bold</vt:lpstr>
      <vt:lpstr>삼성긴고딕 Regular</vt:lpstr>
      <vt:lpstr>삼성긴고딕OTF Medium</vt:lpstr>
      <vt:lpstr>삼성긴고딕OTF Regular</vt:lpstr>
      <vt:lpstr>Arial</vt:lpstr>
      <vt:lpstr>Wingdings</vt:lpstr>
      <vt:lpstr>1_Office 테마</vt:lpstr>
      <vt:lpstr>PowerPoint 프레젠테이션</vt:lpstr>
      <vt:lpstr>PowerPoint 프레젠테이션</vt:lpstr>
      <vt:lpstr>시작하며</vt:lpstr>
      <vt:lpstr>시작하며</vt:lpstr>
      <vt:lpstr>시작하며</vt:lpstr>
      <vt:lpstr>시작하며</vt:lpstr>
      <vt:lpstr>학습목표</vt:lpstr>
      <vt:lpstr>실습과제</vt:lpstr>
      <vt:lpstr>과제상세</vt:lpstr>
      <vt:lpstr>과제상세 : API 명세의 파라미터</vt:lpstr>
      <vt:lpstr>과제상세 : User의 입력 값</vt:lpstr>
      <vt:lpstr>과제상세 : Database에 저장된 값</vt:lpstr>
      <vt:lpstr>결과물</vt:lpstr>
      <vt:lpstr>결과물</vt:lpstr>
      <vt:lpstr>결과물</vt:lpstr>
      <vt:lpstr>결과물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125</cp:revision>
  <dcterms:created xsi:type="dcterms:W3CDTF">2020-12-09T04:38:54Z</dcterms:created>
  <dcterms:modified xsi:type="dcterms:W3CDTF">2023-12-19T08:58:00Z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