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256" r:id="rId2"/>
    <p:sldId id="375" r:id="rId3"/>
    <p:sldId id="359" r:id="rId4"/>
    <p:sldId id="377" r:id="rId5"/>
    <p:sldId id="378" r:id="rId6"/>
    <p:sldId id="379" r:id="rId7"/>
    <p:sldId id="380" r:id="rId8"/>
    <p:sldId id="3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83" d="100"/>
          <a:sy n="83" d="100"/>
        </p:scale>
        <p:origin x="653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4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8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0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6990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나만의 </a:t>
            </a:r>
            <a:r>
              <a:rPr lang="en-US" altLang="ko-KR" sz="4400" spc="-5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customView</a:t>
            </a: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만들기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483348" cy="546100"/>
            <a:chOff x="4641850" y="1212850"/>
            <a:chExt cx="2483348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75785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학습 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428413" cy="546100"/>
            <a:chOff x="4641850" y="2527300"/>
            <a:chExt cx="3428413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7029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개발 구조 설계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3428413" cy="546100"/>
            <a:chOff x="4641850" y="3479800"/>
            <a:chExt cx="342841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27029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커스텀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뷰 구현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6621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8528511" cy="861774"/>
            <a:chOff x="731838" y="1703130"/>
            <a:chExt cx="8528511" cy="861774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317983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학습 목표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현업에서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UI/UX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기획자가 전달한 기능을 어떻게 구현할지 고민해 본다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안드로이드가 기본으로 제공하는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View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가 아닌 경우 어떻게 새롭게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View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만드는 법을 학습해 본다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기획자의 개발 요청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6212171" cy="276999"/>
            <a:chOff x="731838" y="1703130"/>
            <a:chExt cx="6212171" cy="27699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60016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아래와 같이 기획자가 개발자에게 개발을 요청하였습니다</a:t>
              </a: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.</a:t>
              </a:r>
              <a:endParaRPr lang="en-US" altLang="ko-KR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077432" y="2774972"/>
            <a:ext cx="9606379" cy="3136615"/>
            <a:chOff x="701403" y="1918574"/>
            <a:chExt cx="10590713" cy="34580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3" y="1918574"/>
              <a:ext cx="1790855" cy="2545301"/>
            </a:xfrm>
            <a:prstGeom prst="rect">
              <a:avLst/>
            </a:prstGeom>
          </p:spPr>
        </p:pic>
        <p:cxnSp>
          <p:nvCxnSpPr>
            <p:cNvPr id="12" name="구부러진 연결선 11"/>
            <p:cNvCxnSpPr/>
            <p:nvPr/>
          </p:nvCxnSpPr>
          <p:spPr>
            <a:xfrm rot="10800000" flipV="1">
              <a:off x="2492258" y="2232863"/>
              <a:ext cx="1044742" cy="480300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0431" y="1918574"/>
              <a:ext cx="756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날씨의 종류는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가지가 있고 날씨 데이터에 따라 아이콘이 바뀌어야 함</a:t>
              </a:r>
              <a:r>
                <a:rPr lang="en-US" altLang="ko-KR" dirty="0" smtClean="0"/>
                <a:t>.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339" y="2207533"/>
              <a:ext cx="1647803" cy="164780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415" y="2232862"/>
              <a:ext cx="1802425" cy="180242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684" y="2223686"/>
              <a:ext cx="1802424" cy="180242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392" y="2235144"/>
              <a:ext cx="1592582" cy="1592582"/>
            </a:xfrm>
            <a:prstGeom prst="rect">
              <a:avLst/>
            </a:prstGeom>
          </p:spPr>
        </p:pic>
        <p:cxnSp>
          <p:nvCxnSpPr>
            <p:cNvPr id="18" name="구부러진 연결선 17"/>
            <p:cNvCxnSpPr/>
            <p:nvPr/>
          </p:nvCxnSpPr>
          <p:spPr>
            <a:xfrm rot="10800000">
              <a:off x="2114480" y="4035287"/>
              <a:ext cx="1112962" cy="610776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05784" y="4453258"/>
              <a:ext cx="53431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날씨의 종류에 따라 아래의 텍스트가 바뀌어야 함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텍스트의 종류도 날씨에 따라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가지가 있음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(Sunny, Snow, Rain, Cloud)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8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고려해야 하는 사항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112386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5920424" cy="1446550"/>
            <a:chOff x="731838" y="1703130"/>
            <a:chExt cx="5920424" cy="144655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5709896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목록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기획자가 요구한 개발 사항이 모두 개발 되어야 함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위 기능은 앱의 여러 곳에서 사용 될 수 있음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따라서 유지 보수와 확장이 용이하도록 구조를 설계하고 구현 해야함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위 기능을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WeatherView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라는 하나의 객체로 개발 할 것 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4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666" y="1541198"/>
            <a:ext cx="1134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rPr>
              <a:t>예상 되는 프로젝트의 구조는 아래와 같습니다</a:t>
            </a:r>
            <a:r>
              <a:rPr lang="en-US" altLang="ko-KR" sz="24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. (</a:t>
            </a:r>
            <a:r>
              <a:rPr lang="ko-KR" altLang="en-US" sz="24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꼭 같을 필요는 없습니다</a:t>
            </a:r>
            <a:r>
              <a:rPr lang="en-US" altLang="ko-KR" sz="24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.)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6" y="2055298"/>
            <a:ext cx="2551474" cy="4199712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rot="10800000" flipV="1">
            <a:off x="2703719" y="2659634"/>
            <a:ext cx="1767284" cy="5464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447086" y="3072763"/>
            <a:ext cx="1256633" cy="31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7773" y="2474968"/>
            <a:ext cx="247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표시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2638648" y="4181548"/>
            <a:ext cx="1767284" cy="5464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22728" y="4557586"/>
            <a:ext cx="1256633" cy="31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32719" y="3970488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표시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</a:t>
            </a:r>
            <a:r>
              <a:rPr lang="en-US" altLang="ko-KR" dirty="0" err="1"/>
              <a:t>WeathreView</a:t>
            </a:r>
            <a:r>
              <a:rPr lang="en-US" altLang="ko-KR" dirty="0"/>
              <a:t> </a:t>
            </a:r>
            <a:r>
              <a:rPr lang="ko-KR" altLang="en-US" dirty="0"/>
              <a:t>객체 구조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898" y="1907974"/>
            <a:ext cx="1058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예상 되는 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WeatherView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의 구조는 아래와 같습니다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. (</a:t>
            </a:r>
            <a:r>
              <a:rPr lang="ko-KR" altLang="en-US" sz="20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꼭 같을 필요는 없습니다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.)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3149" y="1965124"/>
            <a:ext cx="59750" cy="323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2" y="3050942"/>
            <a:ext cx="10485240" cy="23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62" y="1605259"/>
            <a:ext cx="2263483" cy="48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55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181</Words>
  <Application>Microsoft Office PowerPoint</Application>
  <PresentationFormat>와이드스크린</PresentationFormat>
  <Paragraphs>38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KoPub돋움체 Medium</vt:lpstr>
      <vt:lpstr>삼성긴고딕 Bold</vt:lpstr>
      <vt:lpstr>삼성긴고딕 ExtraBold</vt:lpstr>
      <vt:lpstr>삼성긴고딕 Medium</vt:lpstr>
      <vt:lpstr>삼성긴고딕 Regular</vt:lpstr>
      <vt:lpstr>Arial</vt:lpstr>
      <vt:lpstr>맑은 고딕</vt:lpstr>
      <vt:lpstr>맑은 고딕</vt:lpstr>
      <vt:lpstr>1_Office 테마</vt:lpstr>
      <vt:lpstr>PowerPoint 프레젠테이션</vt:lpstr>
      <vt:lpstr>PowerPoint 프레젠테이션</vt:lpstr>
      <vt:lpstr>학습 목표</vt:lpstr>
      <vt:lpstr>기획자의 개발 요청</vt:lpstr>
      <vt:lpstr>고려해야 하는 사항</vt:lpstr>
      <vt:lpstr>프로젝트 구조</vt:lpstr>
      <vt:lpstr>예상 WeathreView 객체 구조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118</cp:revision>
  <dcterms:created xsi:type="dcterms:W3CDTF">2020-12-09T04:38:54Z</dcterms:created>
  <dcterms:modified xsi:type="dcterms:W3CDTF">2023-06-14T00:52:09Z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