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3"/>
  </p:notesMasterIdLst>
  <p:sldIdLst>
    <p:sldId id="256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BF2"/>
    <a:srgbClr val="129EEC"/>
    <a:srgbClr val="F69E47"/>
    <a:srgbClr val="2DCDE3"/>
    <a:srgbClr val="BCEFFD"/>
    <a:srgbClr val="10100D"/>
    <a:srgbClr val="E89898"/>
    <a:srgbClr val="FEAC40"/>
    <a:srgbClr val="000667"/>
    <a:srgbClr val="FA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2" autoAdjust="0"/>
    <p:restoredTop sz="96456" autoAdjust="0"/>
  </p:normalViewPr>
  <p:slideViewPr>
    <p:cSldViewPr snapToGrid="0" showGuides="1">
      <p:cViewPr varScale="1">
        <p:scale>
          <a:sx n="83" d="100"/>
          <a:sy n="83" d="100"/>
        </p:scale>
        <p:origin x="653" y="77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08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2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11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49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41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12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28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58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81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87616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377">
              <a:defRPr/>
            </a:pPr>
            <a:r>
              <a:rPr lang="ko-KR" altLang="en-US" sz="44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내 안드로이드 앱에 </a:t>
            </a:r>
            <a:r>
              <a:rPr lang="ko-KR" altLang="en-US" sz="4400" spc="-5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구글맵</a:t>
            </a:r>
            <a:r>
              <a:rPr lang="ko-KR" altLang="en-US" sz="44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띄우기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43" y="797351"/>
            <a:ext cx="8201229" cy="511955"/>
          </a:xfrm>
        </p:spPr>
        <p:txBody>
          <a:bodyPr/>
          <a:lstStyle/>
          <a:p>
            <a:r>
              <a:rPr lang="en-US" altLang="ko-KR" dirty="0" err="1"/>
              <a:t>GoogleMap</a:t>
            </a:r>
            <a:r>
              <a:rPr lang="en-US" altLang="ko-KR" dirty="0"/>
              <a:t> </a:t>
            </a:r>
            <a:r>
              <a:rPr lang="ko-KR" altLang="en-US" dirty="0"/>
              <a:t>코드 작성</a:t>
            </a:r>
            <a:endParaRPr lang="ko-KR" altLang="en-US" dirty="0"/>
          </a:p>
        </p:txBody>
      </p:sp>
      <p:pic>
        <p:nvPicPr>
          <p:cNvPr id="4" name="그림 3" descr="C:\Users\multicampus\Documents\ssafy\계절학기 명세서\6기\이미지\구글맵 추가 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80" y="1607908"/>
            <a:ext cx="7967793" cy="4767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73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43" y="797351"/>
            <a:ext cx="8201229" cy="511955"/>
          </a:xfrm>
        </p:spPr>
        <p:txBody>
          <a:bodyPr/>
          <a:lstStyle/>
          <a:p>
            <a:r>
              <a:rPr lang="ko-KR" altLang="en-US" dirty="0" smtClean="0"/>
              <a:t>결과 확인</a:t>
            </a:r>
            <a:endParaRPr lang="ko-KR" altLang="en-US" dirty="0"/>
          </a:p>
        </p:txBody>
      </p:sp>
      <p:pic>
        <p:nvPicPr>
          <p:cNvPr id="5" name="그림 4" descr="C:\Users\multicampus\Documents\ssafy\계절학기 명세서\6기\이미지\구글맵 추가 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61" y="1601402"/>
            <a:ext cx="2184703" cy="4650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135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113366" y="1157145"/>
            <a:ext cx="1757149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  <a:cs typeface="+mn-cs"/>
              </a:rPr>
              <a:t>Contents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40B073-A493-C404-C940-1DB43D63E9DA}"/>
              </a:ext>
            </a:extLst>
          </p:cNvPr>
          <p:cNvGrpSpPr/>
          <p:nvPr/>
        </p:nvGrpSpPr>
        <p:grpSpPr>
          <a:xfrm>
            <a:off x="6096000" y="2279650"/>
            <a:ext cx="3304149" cy="546100"/>
            <a:chOff x="4641850" y="1212850"/>
            <a:chExt cx="3304149" cy="546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E8AD4E-438E-F023-434F-53952C1F6411}"/>
                </a:ext>
              </a:extLst>
            </p:cNvPr>
            <p:cNvSpPr txBox="1"/>
            <p:nvPr/>
          </p:nvSpPr>
          <p:spPr>
            <a:xfrm>
              <a:off x="5367344" y="1239679"/>
              <a:ext cx="2578655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defTabSz="914377">
                <a:spcAft>
                  <a:spcPts val="3200"/>
                </a:spcAft>
                <a:defRPr/>
              </a:pP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프로젝트 목적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F9B4BEF-7229-FD59-4A0B-A2C9F18949A4}"/>
                </a:ext>
              </a:extLst>
            </p:cNvPr>
            <p:cNvSpPr/>
            <p:nvPr/>
          </p:nvSpPr>
          <p:spPr>
            <a:xfrm>
              <a:off x="4641850" y="121285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Ⅰ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0752AE-0A97-0155-D438-D2ADBAE39B4D}"/>
              </a:ext>
            </a:extLst>
          </p:cNvPr>
          <p:cNvGrpSpPr/>
          <p:nvPr/>
        </p:nvGrpSpPr>
        <p:grpSpPr>
          <a:xfrm>
            <a:off x="6096000" y="3164417"/>
            <a:ext cx="3850837" cy="546100"/>
            <a:chOff x="4641850" y="2527300"/>
            <a:chExt cx="3850837" cy="5461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7F00F6-EB25-2FE1-6D26-D544140D077D}"/>
                </a:ext>
              </a:extLst>
            </p:cNvPr>
            <p:cNvSpPr/>
            <p:nvPr/>
          </p:nvSpPr>
          <p:spPr>
            <a:xfrm>
              <a:off x="4641850" y="2527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Ⅱ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1DCA1D-B6E4-A02F-2B94-1BFE3708C8DB}"/>
                </a:ext>
              </a:extLst>
            </p:cNvPr>
            <p:cNvSpPr txBox="1"/>
            <p:nvPr/>
          </p:nvSpPr>
          <p:spPr>
            <a:xfrm>
              <a:off x="5367344" y="2554129"/>
              <a:ext cx="3125343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defTabSz="914377">
                <a:spcAft>
                  <a:spcPts val="3200"/>
                </a:spcAft>
                <a:defRPr/>
              </a:pP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모바일 </a:t>
              </a:r>
              <a:r>
                <a:rPr lang="ko-KR" altLang="en-US" sz="3200" spc="-31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맵의</a:t>
              </a: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종류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186053-6F25-ECC0-EE0B-D819BF8CF449}"/>
              </a:ext>
            </a:extLst>
          </p:cNvPr>
          <p:cNvGrpSpPr/>
          <p:nvPr/>
        </p:nvGrpSpPr>
        <p:grpSpPr>
          <a:xfrm>
            <a:off x="6096000" y="4049184"/>
            <a:ext cx="4111357" cy="546100"/>
            <a:chOff x="4641850" y="3479800"/>
            <a:chExt cx="4111357" cy="5461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2BA4723-E903-5FEE-12FA-03B3ED3992F9}"/>
                </a:ext>
              </a:extLst>
            </p:cNvPr>
            <p:cNvSpPr/>
            <p:nvPr/>
          </p:nvSpPr>
          <p:spPr>
            <a:xfrm>
              <a:off x="4641850" y="34798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Ⅲ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8A21B3-B96D-2198-BC69-F8CF3FE9BF99}"/>
                </a:ext>
              </a:extLst>
            </p:cNvPr>
            <p:cNvSpPr txBox="1"/>
            <p:nvPr/>
          </p:nvSpPr>
          <p:spPr>
            <a:xfrm>
              <a:off x="5367344" y="3506629"/>
              <a:ext cx="3385863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defTabSz="914377">
                <a:spcAft>
                  <a:spcPts val="3200"/>
                </a:spcAft>
                <a:defRPr/>
              </a:pP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구글 맵 개발 과정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F7C007-F27E-DCD8-D4AB-51B5B2D431E2}"/>
              </a:ext>
            </a:extLst>
          </p:cNvPr>
          <p:cNvGrpSpPr/>
          <p:nvPr/>
        </p:nvGrpSpPr>
        <p:grpSpPr>
          <a:xfrm>
            <a:off x="6096000" y="4933950"/>
            <a:ext cx="2491362" cy="546100"/>
            <a:chOff x="4641850" y="4432300"/>
            <a:chExt cx="2491362" cy="5461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3422DCE-CB54-E402-8FD1-AF15B0D48E07}"/>
                </a:ext>
              </a:extLst>
            </p:cNvPr>
            <p:cNvSpPr/>
            <p:nvPr/>
          </p:nvSpPr>
          <p:spPr>
            <a:xfrm>
              <a:off x="4641850" y="4432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Ⅳ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C7E3C8-ABF5-708D-1E90-07BD39915B5D}"/>
                </a:ext>
              </a:extLst>
            </p:cNvPr>
            <p:cNvSpPr txBox="1"/>
            <p:nvPr/>
          </p:nvSpPr>
          <p:spPr>
            <a:xfrm>
              <a:off x="5367344" y="4459129"/>
              <a:ext cx="176586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defTabSz="914377">
                <a:spcAft>
                  <a:spcPts val="3200"/>
                </a:spcAft>
                <a:defRPr/>
              </a:pP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결과 확인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1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목적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31838" y="1665287"/>
            <a:ext cx="10728325" cy="1662113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6103167" cy="861774"/>
            <a:chOff x="731838" y="1703130"/>
            <a:chExt cx="6103167" cy="861774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5892639" cy="861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프로젝트  목적</a:t>
              </a:r>
              <a:endParaRPr lang="ko-KR" altLang="en-US" sz="1800" b="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안드로이드 애플리케이션에서 많이 사용되는 지도 기능을 구현해 본다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지도 기능을 구현하기 위한 과정에 대해서 이해하고 학습한다</a:t>
              </a: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048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구글 맵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87" y="1679575"/>
            <a:ext cx="9204554" cy="458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모바일 </a:t>
            </a:r>
            <a:r>
              <a:rPr lang="ko-KR" altLang="en-US" dirty="0" err="1" smtClean="0"/>
              <a:t>맵의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31" y="1513893"/>
            <a:ext cx="4666627" cy="26249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7" y="4294715"/>
            <a:ext cx="3701989" cy="19342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63" y="3378334"/>
            <a:ext cx="4435246" cy="14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4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구글맵의</a:t>
            </a:r>
            <a:r>
              <a:rPr lang="ko-KR" altLang="en-US" dirty="0" smtClean="0"/>
              <a:t> 개발 과정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31838" y="1665287"/>
            <a:ext cx="10728325" cy="1662113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4064147" cy="1154162"/>
            <a:chOff x="731838" y="1703130"/>
            <a:chExt cx="4064147" cy="1154162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3853619" cy="1154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구글맵의</a:t>
              </a: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개발 과정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Cloud Console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에 새 프로젝트 생성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GoogleMap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API Key 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발급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GoogleMap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SDK</a:t>
              </a:r>
              <a:r>
                <a:rPr lang="ko-KR" altLang="en-US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를 이용하여 구글 맵 띄우기</a:t>
              </a: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364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Cloud console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/>
          <a:stretch/>
        </p:blipFill>
        <p:spPr>
          <a:xfrm>
            <a:off x="703019" y="1621255"/>
            <a:ext cx="10740835" cy="469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43" y="797351"/>
            <a:ext cx="8201229" cy="511955"/>
          </a:xfrm>
        </p:spPr>
        <p:txBody>
          <a:bodyPr/>
          <a:lstStyle/>
          <a:p>
            <a:r>
              <a:rPr lang="en-US" altLang="ko-KR" dirty="0" err="1"/>
              <a:t>GoogleMap</a:t>
            </a:r>
            <a:r>
              <a:rPr lang="ko-KR" altLang="en-US" dirty="0"/>
              <a:t>사용을 위한 </a:t>
            </a:r>
            <a:r>
              <a:rPr lang="en-US" altLang="ko-KR" dirty="0"/>
              <a:t>APK Key</a:t>
            </a:r>
            <a:r>
              <a:rPr lang="ko-KR" altLang="en-US" dirty="0"/>
              <a:t>발급하기</a:t>
            </a:r>
            <a:endParaRPr lang="ko-KR" altLang="en-US" dirty="0"/>
          </a:p>
        </p:txBody>
      </p:sp>
      <p:pic>
        <p:nvPicPr>
          <p:cNvPr id="4" name="그림 3" descr="C:\Users\multicampus\Documents\ssafy\계절학기 명세서\6기\이미지\구글맵API 4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7" t="12275" r="11653"/>
          <a:stretch/>
        </p:blipFill>
        <p:spPr bwMode="auto">
          <a:xfrm>
            <a:off x="2582638" y="1622763"/>
            <a:ext cx="6635253" cy="46436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599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43" y="797351"/>
            <a:ext cx="8201229" cy="511955"/>
          </a:xfrm>
        </p:spPr>
        <p:txBody>
          <a:bodyPr/>
          <a:lstStyle/>
          <a:p>
            <a:r>
              <a:rPr lang="en-US" altLang="ko-KR" dirty="0" err="1"/>
              <a:t>GoogleMap</a:t>
            </a:r>
            <a:r>
              <a:rPr lang="ko-KR" altLang="en-US" dirty="0"/>
              <a:t>사용을 위한 </a:t>
            </a:r>
            <a:r>
              <a:rPr lang="en-US" altLang="ko-KR" dirty="0"/>
              <a:t>APK Key</a:t>
            </a:r>
            <a:r>
              <a:rPr lang="ko-KR" altLang="en-US" dirty="0"/>
              <a:t>발급하기</a:t>
            </a:r>
            <a:endParaRPr lang="ko-KR" altLang="en-US" dirty="0"/>
          </a:p>
        </p:txBody>
      </p:sp>
      <p:pic>
        <p:nvPicPr>
          <p:cNvPr id="5" name="그림 4" descr="C:\Users\multicampus\Documents\ssafy\계절학기 명세서\6기\이미지\사용자인증 3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7" b="27119"/>
          <a:stretch/>
        </p:blipFill>
        <p:spPr bwMode="auto">
          <a:xfrm>
            <a:off x="1554872" y="1663731"/>
            <a:ext cx="8882219" cy="46019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81051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100</Words>
  <Application>Microsoft Office PowerPoint</Application>
  <PresentationFormat>와이드스크린</PresentationFormat>
  <Paragraphs>36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KoPub돋움체 Medium</vt:lpstr>
      <vt:lpstr>삼성긴고딕 Bold</vt:lpstr>
      <vt:lpstr>삼성긴고딕 ExtraBold</vt:lpstr>
      <vt:lpstr>삼성긴고딕 Medium</vt:lpstr>
      <vt:lpstr>삼성긴고딕 Regular</vt:lpstr>
      <vt:lpstr>Arial</vt:lpstr>
      <vt:lpstr>맑은 고딕</vt:lpstr>
      <vt:lpstr>맑은 고딕</vt:lpstr>
      <vt:lpstr>1_Office 테마</vt:lpstr>
      <vt:lpstr>PowerPoint 프레젠테이션</vt:lpstr>
      <vt:lpstr>PowerPoint 프레젠테이션</vt:lpstr>
      <vt:lpstr>프로젝트 목적</vt:lpstr>
      <vt:lpstr>구글 맵</vt:lpstr>
      <vt:lpstr>모바일 맵의 종류</vt:lpstr>
      <vt:lpstr>구글맵의 개발 과정</vt:lpstr>
      <vt:lpstr>Cloud console</vt:lpstr>
      <vt:lpstr>GoogleMap사용을 위한 APK Key발급하기</vt:lpstr>
      <vt:lpstr>GoogleMap사용을 위한 APK Key발급하기</vt:lpstr>
      <vt:lpstr>GoogleMap 코드 작성</vt:lpstr>
      <vt:lpstr>결과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117</cp:revision>
  <dcterms:created xsi:type="dcterms:W3CDTF">2020-12-09T04:38:54Z</dcterms:created>
  <dcterms:modified xsi:type="dcterms:W3CDTF">2023-06-14T00:44:34Z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C:\Users\multicampus\Desktop\220920_7기 SSAFY 오픈소스 가이드_공지용.pptx</vt:lpwstr>
  </property>
</Properties>
</file>