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9" r:id="rId3"/>
    <p:sldId id="331" r:id="rId4"/>
    <p:sldId id="324" r:id="rId5"/>
    <p:sldId id="344" r:id="rId6"/>
    <p:sldId id="323" r:id="rId7"/>
    <p:sldId id="347" r:id="rId8"/>
    <p:sldId id="348" r:id="rId9"/>
    <p:sldId id="346" r:id="rId10"/>
    <p:sldId id="349" r:id="rId11"/>
    <p:sldId id="32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BF2"/>
    <a:srgbClr val="0DA2DD"/>
    <a:srgbClr val="6CCFF6"/>
    <a:srgbClr val="6EBBF4"/>
    <a:srgbClr val="10A0F0"/>
    <a:srgbClr val="E6F7FE"/>
    <a:srgbClr val="2EACF2"/>
    <a:srgbClr val="0FA0F0"/>
    <a:srgbClr val="1EA0F0"/>
    <a:srgbClr val="1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3" autoAdjust="0"/>
    <p:restoredTop sz="78378" autoAdjust="0"/>
  </p:normalViewPr>
  <p:slideViewPr>
    <p:cSldViewPr snapToGrid="0" showGuides="1">
      <p:cViewPr varScale="1">
        <p:scale>
          <a:sx n="89" d="100"/>
          <a:sy n="89" d="100"/>
        </p:scale>
        <p:origin x="3312" y="90"/>
      </p:cViewPr>
      <p:guideLst>
        <p:guide orient="horz" pos="2160"/>
        <p:guide pos="1572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8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7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5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6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9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jpeg"/><Relationship Id="rId7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564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6CCFF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6CCFF6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6CCFF6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7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086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8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3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4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olidFill>
                  <a:schemeClr val="lt1"/>
                </a:solidFill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667" r:id="rId6"/>
    <p:sldLayoutId id="2147483686" r:id="rId7"/>
    <p:sldLayoutId id="2147483668" r:id="rId8"/>
    <p:sldLayoutId id="2147483678" r:id="rId9"/>
    <p:sldLayoutId id="2147483669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ev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even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Event Scheduler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개발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A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성우 물음표 표정같은 사진 있어? | 인스티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E8E5"/>
              </a:clrFrom>
              <a:clrTo>
                <a:srgbClr val="EDE8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888462"/>
            <a:ext cx="3656012" cy="38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5413" y="873125"/>
            <a:ext cx="8256587" cy="1120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sz="9600" kern="0" dirty="0">
              <a:noFill/>
              <a:latin typeface="삼성긴고딕OTF Medium"/>
              <a:ea typeface="삼성긴고딕OTF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  <a:endParaRPr lang="ko-KR" altLang="en-US" sz="2400" spc="-3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  <a:sym typeface="Malgun Gothic"/>
            </a:endParaRPr>
          </a:p>
        </p:txBody>
      </p:sp>
      <p:sp>
        <p:nvSpPr>
          <p:cNvPr id="14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3685817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Event Scheduler </a:t>
            </a:r>
            <a:r>
              <a:rPr lang="ko-KR" altLang="en-US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개발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강 시 몬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61227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 smtClean="0"/>
              <a:t>서울시립대학교 전자전기공학부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경영학부</a:t>
            </a:r>
            <a:endParaRPr lang="ko-KR" altLang="en-US" dirty="0"/>
          </a:p>
          <a:p>
            <a:pPr lvl="1"/>
            <a:r>
              <a:rPr lang="en-US" altLang="ko-KR" dirty="0" smtClean="0"/>
              <a:t>Web Agency / Out Sourcing </a:t>
            </a:r>
            <a:r>
              <a:rPr lang="ko-KR" altLang="en-US" dirty="0" smtClean="0"/>
              <a:t>전문 개발사 운영</a:t>
            </a:r>
            <a:endParaRPr lang="ko-KR" altLang="en-US" dirty="0"/>
          </a:p>
          <a:p>
            <a:pPr lvl="1"/>
            <a:r>
              <a:rPr lang="ko-KR" altLang="en-US" dirty="0" smtClean="0"/>
              <a:t>보건복지부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강원도청 등 정부기관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1"/>
            <a:r>
              <a:rPr lang="en-US" altLang="ko-KR" dirty="0" smtClean="0"/>
              <a:t>KT, </a:t>
            </a:r>
            <a:r>
              <a:rPr lang="ko-KR" altLang="en-US" dirty="0" smtClean="0"/>
              <a:t>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한국타이어</a:t>
            </a:r>
            <a:r>
              <a:rPr lang="en-US" altLang="ko-KR" dirty="0"/>
              <a:t> </a:t>
            </a:r>
            <a:r>
              <a:rPr lang="ko-KR" altLang="en-US" dirty="0" smtClean="0"/>
              <a:t>등 기업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4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292918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999" y="2029689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프로젝트를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수행하다보면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주기적 또는 특정시간에 작업이 필요한 경우가 발생한다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ko-KR" altLang="en-US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Server,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OS,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등에서 다양한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Scheduler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지원한다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이번 과제에서는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제공하는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Event Scheduler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이용하여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Scheduler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만들어 본다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endParaRPr lang="ko-KR" altLang="en-US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2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447865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7749" y="1927588"/>
            <a:ext cx="9443239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 처리시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과부하가 걸리는 작업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통계 등의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Batch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작업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Ranking Data 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정기적으로 수행되어야 하는 작업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정기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Back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up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시간의 흐름에 따른 데이터 변경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Scheduler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3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378341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29360" y="1849843"/>
            <a:ext cx="9443239" cy="3554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Event Scheduler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 여부 확인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SHOW VARIABLES LIKE 'event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%';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Value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OFF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면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ON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 변경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SET GLOBAL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event_scheduler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= ON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;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현재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MYSQL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내에 저장된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Event Scheduler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 있는지 확인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SHOW EVENTS;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SELECT * FROM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information_schema.EVENTS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;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Scheduler </a:t>
            </a:r>
            <a:r>
              <a:rPr lang="ko-KR" altLang="en-US" dirty="0" smtClean="0"/>
              <a:t>생성 전 확인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4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52640" y="1738730"/>
            <a:ext cx="10379716" cy="466207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Scheduler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72172" y="5935288"/>
            <a:ext cx="9443239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https://dev.mysql.com/doc/refman/8.0/en/create-event.html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13" y="1989971"/>
            <a:ext cx="6391527" cy="372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52640" y="1738730"/>
            <a:ext cx="10379716" cy="466207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Scheduler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72172" y="5935288"/>
            <a:ext cx="9443239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https://dev.mysql.com/doc/refman/8.0/en/create-event.html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72" y="1979702"/>
            <a:ext cx="8995448" cy="36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4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52640" y="1738730"/>
            <a:ext cx="10379716" cy="466207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Scheduler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7" y="1876918"/>
            <a:ext cx="7206349" cy="1608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6" y="3634424"/>
            <a:ext cx="7288308" cy="24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2664971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44474" y="1946572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특정 테이블의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가공하는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Event Scheduler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분 마다 데이터 등록하는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INSERT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문이 실행되는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Scheduler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현재 시각으로부터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5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분 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DLETE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문이 실행되는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Scheduler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특정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기간 동안 반복 실행되는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Scheduler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215</Words>
  <Application>Microsoft Office PowerPoint</Application>
  <PresentationFormat>와이드스크린</PresentationFormat>
  <Paragraphs>48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Quattrocento Sans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과제 개요</vt:lpstr>
      <vt:lpstr>Scheduler 사용 예시</vt:lpstr>
      <vt:lpstr>Scheduler 생성 전 확인 사항</vt:lpstr>
      <vt:lpstr>Event Scheduler 문법</vt:lpstr>
      <vt:lpstr>Event Scheduler 문법</vt:lpstr>
      <vt:lpstr>Event Scheduler 예시</vt:lpstr>
      <vt:lpstr>오늘의 과제</vt:lpstr>
      <vt:lpstr>Q &amp; 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186</cp:revision>
  <dcterms:created xsi:type="dcterms:W3CDTF">2020-12-09T04:38:54Z</dcterms:created>
  <dcterms:modified xsi:type="dcterms:W3CDTF">2023-12-08T08:47:18Z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