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35" r:id="rId3"/>
    <p:sldId id="339" r:id="rId4"/>
    <p:sldId id="338" r:id="rId5"/>
    <p:sldId id="320" r:id="rId6"/>
    <p:sldId id="340" r:id="rId7"/>
    <p:sldId id="329" r:id="rId8"/>
    <p:sldId id="341" r:id="rId9"/>
    <p:sldId id="33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549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pos="2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C2CC"/>
    <a:srgbClr val="3AACB8"/>
    <a:srgbClr val="3CB2BE"/>
    <a:srgbClr val="0E8BF2"/>
    <a:srgbClr val="0DA2DD"/>
    <a:srgbClr val="6CCFF6"/>
    <a:srgbClr val="6EBBF4"/>
    <a:srgbClr val="10A0F0"/>
    <a:srgbClr val="E6F7FE"/>
    <a:srgbClr val="2EA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03" autoAdjust="0"/>
    <p:restoredTop sz="81530" autoAdjust="0"/>
  </p:normalViewPr>
  <p:slideViewPr>
    <p:cSldViewPr snapToGrid="0" showGuides="1">
      <p:cViewPr varScale="1">
        <p:scale>
          <a:sx n="69" d="100"/>
          <a:sy n="69" d="100"/>
        </p:scale>
        <p:origin x="1356" y="72"/>
      </p:cViewPr>
      <p:guideLst>
        <p:guide orient="horz" pos="2160"/>
        <p:guide pos="1549"/>
        <p:guide pos="3840"/>
        <p:guide pos="7469"/>
        <p:guide pos="21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AEEDD-4ABF-4307-A208-F75625B4F154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CB76D-8964-4DE6-8474-615AE0309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762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408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267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https://www.etnews.com/20220502000153</a:t>
            </a:r>
          </a:p>
          <a:p>
            <a:endParaRPr lang="en-US" altLang="ko-KR" dirty="0" smtClean="0"/>
          </a:p>
          <a:p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가트너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주식회사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(Gartner, Inc.)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미국의 정보 기술 연구 및 자문 회사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https://db-engines.com/en/ranking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065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* </a:t>
            </a:r>
            <a:r>
              <a:rPr lang="ko-KR" altLang="en-US" dirty="0"/>
              <a:t>세부</a:t>
            </a:r>
            <a:r>
              <a:rPr lang="ko-KR" altLang="en-US" baseline="0" dirty="0"/>
              <a:t> 스크립트 수정 필요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en-US" altLang="ko-KR" dirty="0"/>
              <a:t>2</a:t>
            </a:r>
            <a:r>
              <a:rPr lang="ko-KR" altLang="en-US" dirty="0"/>
              <a:t>학기 심화과정 준비를 위한 </a:t>
            </a:r>
            <a:r>
              <a:rPr lang="ko-KR" altLang="en-US" dirty="0" err="1"/>
              <a:t>두번째</a:t>
            </a:r>
            <a:r>
              <a:rPr lang="ko-KR" altLang="en-US" dirty="0"/>
              <a:t> 계절학기가 시작이 되었습니다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784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ANSI</a:t>
            </a:r>
            <a:r>
              <a:rPr lang="ko-KR" altLang="en-US" dirty="0" smtClean="0"/>
              <a:t>에서 정한 표준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은 지금 그림과 같이 </a:t>
            </a:r>
            <a:r>
              <a:rPr lang="en-US" altLang="ko-KR" dirty="0" smtClean="0"/>
              <a:t>4</a:t>
            </a:r>
            <a:r>
              <a:rPr lang="ko-KR" altLang="en-US" dirty="0" smtClean="0"/>
              <a:t>계층으로 되어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무엇을 의미하는지 하나씩</a:t>
            </a:r>
            <a:r>
              <a:rPr lang="ko-KR" altLang="en-US" baseline="0" dirty="0" smtClean="0"/>
              <a:t> 볼까요</a:t>
            </a:r>
            <a:r>
              <a:rPr lang="en-US" altLang="ko-KR" baseline="0" dirty="0" smtClean="0"/>
              <a:t>?</a:t>
            </a:r>
          </a:p>
          <a:p>
            <a:r>
              <a:rPr lang="ko-KR" altLang="en-US" baseline="0" dirty="0" smtClean="0"/>
              <a:t>인스턴스는 우리가 일반적으로 데이터베이스 서버를 설치한다는 표현을 쓰는데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그건 조금 잘못된 용어입니다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데이터베이스메니지먼트</a:t>
            </a:r>
            <a:r>
              <a:rPr lang="ko-KR" altLang="en-US" baseline="0" dirty="0" smtClean="0"/>
              <a:t> 시스템을 설치하는 것이고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 인스턴스가 동작을 한다고 생각하시면 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 위에 데이터 베이스를 생성하고 그 안에 </a:t>
            </a:r>
            <a:r>
              <a:rPr lang="ko-KR" altLang="en-US" baseline="0" dirty="0" err="1" smtClean="0"/>
              <a:t>스키마을</a:t>
            </a:r>
            <a:r>
              <a:rPr lang="ko-KR" altLang="en-US" baseline="0" dirty="0" smtClean="0"/>
              <a:t> 생성하고 각 </a:t>
            </a:r>
            <a:r>
              <a:rPr lang="ko-KR" altLang="en-US" baseline="0" dirty="0" err="1" smtClean="0"/>
              <a:t>스마마마다</a:t>
            </a:r>
            <a:r>
              <a:rPr lang="ko-KR" altLang="en-US" baseline="0" dirty="0" smtClean="0"/>
              <a:t> 테이블이나 다른 객체들을 생성해서 사용하게 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데이터베이스간에는 물리적으로 구분되어 있어서 접근이 불가능 하지만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스키마는 권한을 주는 경우 다른 스키마에 있는 테이블간에도 조인이 가능하기도 하고 접근도 가능합니다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550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954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392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NUL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NUL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NULL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jpe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openxmlformats.org/officeDocument/2006/relationships/image" Target="../media/image5.pn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18.jpe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9.jpeg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1.jpeg"/><Relationship Id="rId7" Type="http://schemas.openxmlformats.org/officeDocument/2006/relationships/image" Target="../media/image2.png"/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NUL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NULL"/><Relationship Id="rId4" Type="http://schemas.openxmlformats.org/officeDocument/2006/relationships/image" Target="../media/image1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5.jpe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0.jpe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NUL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NULL"/><Relationship Id="rId4" Type="http://schemas.openxmlformats.org/officeDocument/2006/relationships/image" Target="../media/image1.pn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7" Type="http://schemas.openxmlformats.org/officeDocument/2006/relationships/image" Target="../media/image2.png"/><Relationship Id="rId2" Type="http://schemas.openxmlformats.org/officeDocument/2006/relationships/image" Target="../media/image3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2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NULL"/><Relationship Id="rId5" Type="http://schemas.openxmlformats.org/officeDocument/2006/relationships/image" Target="../media/image3.png"/><Relationship Id="rId4" Type="http://schemas.openxmlformats.org/officeDocument/2006/relationships/image" Target="NUL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4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4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4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사용자 지정 레이아웃" preserve="1">
  <p:cSld name="10_사용자 지정 레이아웃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F7830D4A-3679-EAB2-4802-AE1FBD1C60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6317" y="4376116"/>
            <a:ext cx="2927351" cy="2481885"/>
          </a:xfrm>
          <a:prstGeom prst="rect">
            <a:avLst/>
          </a:prstGeom>
        </p:spPr>
      </p:pic>
      <p:pic>
        <p:nvPicPr>
          <p:cNvPr id="5" name="Google Shape;50;p12">
            <a:extLst>
              <a:ext uri="{FF2B5EF4-FFF2-40B4-BE49-F238E27FC236}">
                <a16:creationId xmlns:a16="http://schemas.microsoft.com/office/drawing/2014/main" id="{430D0CB0-6471-09A7-85FC-31D302DCD837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9968344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그래픽 32">
            <a:extLst>
              <a:ext uri="{FF2B5EF4-FFF2-40B4-BE49-F238E27FC236}">
                <a16:creationId xmlns:a16="http://schemas.microsoft.com/office/drawing/2014/main" id="{6D12D6CE-F315-4A4C-E4C8-257EEA4954B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A02D77A7-ABFA-BC07-D63C-0CED48B9A731}"/>
              </a:ext>
            </a:extLst>
          </p:cNvPr>
          <p:cNvGrpSpPr/>
          <p:nvPr userDrawn="1"/>
        </p:nvGrpSpPr>
        <p:grpSpPr>
          <a:xfrm>
            <a:off x="342966" y="298378"/>
            <a:ext cx="1016736" cy="720783"/>
            <a:chOff x="1838325" y="493712"/>
            <a:chExt cx="2917888" cy="2068544"/>
          </a:xfrm>
        </p:grpSpPr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8C33DDF0-1EC8-C292-7068-E4B15E2CA5AF}"/>
                </a:ext>
              </a:extLst>
            </p:cNvPr>
            <p:cNvSpPr/>
            <p:nvPr/>
          </p:nvSpPr>
          <p:spPr>
            <a:xfrm>
              <a:off x="1838325" y="493712"/>
              <a:ext cx="2917888" cy="2068544"/>
            </a:xfrm>
            <a:custGeom>
              <a:avLst/>
              <a:gdLst>
                <a:gd name="connsiteX0" fmla="*/ 2917889 w 2917888"/>
                <a:gd name="connsiteY0" fmla="*/ 2068544 h 2068544"/>
                <a:gd name="connsiteX1" fmla="*/ 2095119 w 2917888"/>
                <a:gd name="connsiteY1" fmla="*/ 1630585 h 2068544"/>
                <a:gd name="connsiteX2" fmla="*/ 2091500 w 2917888"/>
                <a:gd name="connsiteY2" fmla="*/ 1630585 h 2068544"/>
                <a:gd name="connsiteX3" fmla="*/ 2091500 w 2917888"/>
                <a:gd name="connsiteY3" fmla="*/ 0 h 2068544"/>
                <a:gd name="connsiteX4" fmla="*/ 0 w 2917888"/>
                <a:gd name="connsiteY4" fmla="*/ 0 h 2068544"/>
                <a:gd name="connsiteX5" fmla="*/ 0 w 2917888"/>
                <a:gd name="connsiteY5" fmla="*/ 1631537 h 2068544"/>
                <a:gd name="connsiteX6" fmla="*/ 1905 w 2917888"/>
                <a:gd name="connsiteY6" fmla="*/ 1631537 h 2068544"/>
                <a:gd name="connsiteX7" fmla="*/ 822770 w 2917888"/>
                <a:gd name="connsiteY7" fmla="*/ 2068544 h 2068544"/>
                <a:gd name="connsiteX8" fmla="*/ 2917889 w 2917888"/>
                <a:gd name="connsiteY8" fmla="*/ 2068544 h 206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17888" h="2068544">
                  <a:moveTo>
                    <a:pt x="2917889" y="2068544"/>
                  </a:moveTo>
                  <a:lnTo>
                    <a:pt x="2095119" y="1630585"/>
                  </a:lnTo>
                  <a:lnTo>
                    <a:pt x="2091500" y="1630585"/>
                  </a:lnTo>
                  <a:lnTo>
                    <a:pt x="2091500" y="0"/>
                  </a:lnTo>
                  <a:lnTo>
                    <a:pt x="0" y="0"/>
                  </a:lnTo>
                  <a:lnTo>
                    <a:pt x="0" y="1631537"/>
                  </a:lnTo>
                  <a:lnTo>
                    <a:pt x="1905" y="1631537"/>
                  </a:lnTo>
                  <a:lnTo>
                    <a:pt x="822770" y="2068544"/>
                  </a:lnTo>
                  <a:lnTo>
                    <a:pt x="2917889" y="2068544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4F3E21DA-571C-C52E-4CE8-ABD27EBBC452}"/>
                </a:ext>
              </a:extLst>
            </p:cNvPr>
            <p:cNvSpPr/>
            <p:nvPr/>
          </p:nvSpPr>
          <p:spPr>
            <a:xfrm>
              <a:off x="2051780" y="686497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3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7"/>
                    <a:pt x="62198" y="176593"/>
                    <a:pt x="80963" y="176593"/>
                  </a:cubicBezTo>
                  <a:cubicBezTo>
                    <a:pt x="101441" y="176593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3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3"/>
                    <a:pt x="152876" y="109061"/>
                    <a:pt x="152876" y="148971"/>
                  </a:cubicBezTo>
                  <a:cubicBezTo>
                    <a:pt x="152876" y="181737"/>
                    <a:pt x="126682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223A24CC-0BD1-FB17-8DCC-F2AFBB5A5963}"/>
                </a:ext>
              </a:extLst>
            </p:cNvPr>
            <p:cNvSpPr/>
            <p:nvPr/>
          </p:nvSpPr>
          <p:spPr>
            <a:xfrm>
              <a:off x="2233517" y="689355"/>
              <a:ext cx="187070" cy="207835"/>
            </a:xfrm>
            <a:custGeom>
              <a:avLst/>
              <a:gdLst>
                <a:gd name="connsiteX0" fmla="*/ 74009 w 187070"/>
                <a:gd name="connsiteY0" fmla="*/ 0 h 207835"/>
                <a:gd name="connsiteX1" fmla="*/ 113062 w 187070"/>
                <a:gd name="connsiteY1" fmla="*/ 0 h 207835"/>
                <a:gd name="connsiteX2" fmla="*/ 187071 w 187070"/>
                <a:gd name="connsiteY2" fmla="*/ 207836 h 207835"/>
                <a:gd name="connsiteX3" fmla="*/ 146685 w 187070"/>
                <a:gd name="connsiteY3" fmla="*/ 207836 h 207835"/>
                <a:gd name="connsiteX4" fmla="*/ 133826 w 187070"/>
                <a:gd name="connsiteY4" fmla="*/ 170783 h 207835"/>
                <a:gd name="connsiteX5" fmla="*/ 53245 w 187070"/>
                <a:gd name="connsiteY5" fmla="*/ 170783 h 207835"/>
                <a:gd name="connsiteX6" fmla="*/ 40386 w 187070"/>
                <a:gd name="connsiteY6" fmla="*/ 207836 h 207835"/>
                <a:gd name="connsiteX7" fmla="*/ 0 w 187070"/>
                <a:gd name="connsiteY7" fmla="*/ 207836 h 207835"/>
                <a:gd name="connsiteX8" fmla="*/ 74009 w 187070"/>
                <a:gd name="connsiteY8" fmla="*/ 0 h 207835"/>
                <a:gd name="connsiteX9" fmla="*/ 66294 w 187070"/>
                <a:gd name="connsiteY9" fmla="*/ 133826 h 207835"/>
                <a:gd name="connsiteX10" fmla="*/ 120967 w 187070"/>
                <a:gd name="connsiteY10" fmla="*/ 133826 h 207835"/>
                <a:gd name="connsiteX11" fmla="*/ 93631 w 187070"/>
                <a:gd name="connsiteY11" fmla="*/ 54959 h 207835"/>
                <a:gd name="connsiteX12" fmla="*/ 66294 w 187070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0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7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997FDB51-9E4E-1373-8748-61D9542A99FA}"/>
                </a:ext>
              </a:extLst>
            </p:cNvPr>
            <p:cNvSpPr/>
            <p:nvPr/>
          </p:nvSpPr>
          <p:spPr>
            <a:xfrm>
              <a:off x="2436780" y="689355"/>
              <a:ext cx="203739" cy="207930"/>
            </a:xfrm>
            <a:custGeom>
              <a:avLst/>
              <a:gdLst>
                <a:gd name="connsiteX0" fmla="*/ 0 w 203739"/>
                <a:gd name="connsiteY0" fmla="*/ 0 h 207930"/>
                <a:gd name="connsiteX1" fmla="*/ 38481 w 203739"/>
                <a:gd name="connsiteY1" fmla="*/ 0 h 207930"/>
                <a:gd name="connsiteX2" fmla="*/ 101441 w 203739"/>
                <a:gd name="connsiteY2" fmla="*/ 87439 h 207930"/>
                <a:gd name="connsiteX3" fmla="*/ 166973 w 203739"/>
                <a:gd name="connsiteY3" fmla="*/ 0 h 207930"/>
                <a:gd name="connsiteX4" fmla="*/ 203740 w 203739"/>
                <a:gd name="connsiteY4" fmla="*/ 0 h 207930"/>
                <a:gd name="connsiteX5" fmla="*/ 203740 w 203739"/>
                <a:gd name="connsiteY5" fmla="*/ 207836 h 207930"/>
                <a:gd name="connsiteX6" fmla="*/ 164973 w 203739"/>
                <a:gd name="connsiteY6" fmla="*/ 207836 h 207930"/>
                <a:gd name="connsiteX7" fmla="*/ 164973 w 203739"/>
                <a:gd name="connsiteY7" fmla="*/ 62103 h 207930"/>
                <a:gd name="connsiteX8" fmla="*/ 101155 w 203739"/>
                <a:gd name="connsiteY8" fmla="*/ 148114 h 207930"/>
                <a:gd name="connsiteX9" fmla="*/ 38767 w 203739"/>
                <a:gd name="connsiteY9" fmla="*/ 63532 h 207930"/>
                <a:gd name="connsiteX10" fmla="*/ 38767 w 203739"/>
                <a:gd name="connsiteY10" fmla="*/ 207931 h 207930"/>
                <a:gd name="connsiteX11" fmla="*/ 0 w 203739"/>
                <a:gd name="connsiteY11" fmla="*/ 207931 h 207930"/>
                <a:gd name="connsiteX12" fmla="*/ 0 w 203739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739" h="207930">
                  <a:moveTo>
                    <a:pt x="0" y="0"/>
                  </a:moveTo>
                  <a:lnTo>
                    <a:pt x="38481" y="0"/>
                  </a:lnTo>
                  <a:lnTo>
                    <a:pt x="101441" y="87439"/>
                  </a:lnTo>
                  <a:lnTo>
                    <a:pt x="166973" y="0"/>
                  </a:lnTo>
                  <a:lnTo>
                    <a:pt x="203740" y="0"/>
                  </a:lnTo>
                  <a:lnTo>
                    <a:pt x="203740" y="207836"/>
                  </a:lnTo>
                  <a:lnTo>
                    <a:pt x="164973" y="207836"/>
                  </a:lnTo>
                  <a:lnTo>
                    <a:pt x="164973" y="62103"/>
                  </a:lnTo>
                  <a:lnTo>
                    <a:pt x="101155" y="148114"/>
                  </a:lnTo>
                  <a:lnTo>
                    <a:pt x="38767" y="63532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23AABAC5-2AEF-132D-DD79-8B783368EE1B}"/>
                </a:ext>
              </a:extLst>
            </p:cNvPr>
            <p:cNvSpPr/>
            <p:nvPr/>
          </p:nvSpPr>
          <p:spPr>
            <a:xfrm>
              <a:off x="2652902" y="686497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3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7"/>
                    <a:pt x="62198" y="176593"/>
                    <a:pt x="80963" y="176593"/>
                  </a:cubicBezTo>
                  <a:cubicBezTo>
                    <a:pt x="101441" y="176593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4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3"/>
                    <a:pt x="152876" y="109061"/>
                    <a:pt x="152876" y="148971"/>
                  </a:cubicBezTo>
                  <a:cubicBezTo>
                    <a:pt x="152876" y="181737"/>
                    <a:pt x="126683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35D90E20-41F6-CEE1-533E-69E30BEFF7F9}"/>
                </a:ext>
              </a:extLst>
            </p:cNvPr>
            <p:cNvSpPr/>
            <p:nvPr/>
          </p:nvSpPr>
          <p:spPr>
            <a:xfrm>
              <a:off x="2824162" y="689355"/>
              <a:ext cx="149923" cy="210692"/>
            </a:xfrm>
            <a:custGeom>
              <a:avLst/>
              <a:gdLst>
                <a:gd name="connsiteX0" fmla="*/ 0 w 149923"/>
                <a:gd name="connsiteY0" fmla="*/ 136112 h 210692"/>
                <a:gd name="connsiteX1" fmla="*/ 0 w 149923"/>
                <a:gd name="connsiteY1" fmla="*/ 0 h 210692"/>
                <a:gd name="connsiteX2" fmla="*/ 38767 w 149923"/>
                <a:gd name="connsiteY2" fmla="*/ 0 h 210692"/>
                <a:gd name="connsiteX3" fmla="*/ 38767 w 149923"/>
                <a:gd name="connsiteY3" fmla="*/ 138398 h 210692"/>
                <a:gd name="connsiteX4" fmla="*/ 74676 w 149923"/>
                <a:gd name="connsiteY4" fmla="*/ 174879 h 210692"/>
                <a:gd name="connsiteX5" fmla="*/ 111157 w 149923"/>
                <a:gd name="connsiteY5" fmla="*/ 138398 h 210692"/>
                <a:gd name="connsiteX6" fmla="*/ 111157 w 149923"/>
                <a:gd name="connsiteY6" fmla="*/ 0 h 210692"/>
                <a:gd name="connsiteX7" fmla="*/ 149923 w 149923"/>
                <a:gd name="connsiteY7" fmla="*/ 0 h 210692"/>
                <a:gd name="connsiteX8" fmla="*/ 149923 w 149923"/>
                <a:gd name="connsiteY8" fmla="*/ 136112 h 210692"/>
                <a:gd name="connsiteX9" fmla="*/ 75057 w 149923"/>
                <a:gd name="connsiteY9" fmla="*/ 210693 h 210692"/>
                <a:gd name="connsiteX10" fmla="*/ 190 w 149923"/>
                <a:gd name="connsiteY10" fmla="*/ 136112 h 21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923" h="210692">
                  <a:moveTo>
                    <a:pt x="0" y="136112"/>
                  </a:moveTo>
                  <a:lnTo>
                    <a:pt x="0" y="0"/>
                  </a:lnTo>
                  <a:lnTo>
                    <a:pt x="38767" y="0"/>
                  </a:lnTo>
                  <a:lnTo>
                    <a:pt x="38767" y="138398"/>
                  </a:lnTo>
                  <a:cubicBezTo>
                    <a:pt x="38767" y="158877"/>
                    <a:pt x="54102" y="174879"/>
                    <a:pt x="74676" y="174879"/>
                  </a:cubicBezTo>
                  <a:cubicBezTo>
                    <a:pt x="95250" y="174879"/>
                    <a:pt x="111157" y="158972"/>
                    <a:pt x="111157" y="138398"/>
                  </a:cubicBezTo>
                  <a:lnTo>
                    <a:pt x="111157" y="0"/>
                  </a:lnTo>
                  <a:lnTo>
                    <a:pt x="149923" y="0"/>
                  </a:lnTo>
                  <a:lnTo>
                    <a:pt x="149923" y="136112"/>
                  </a:lnTo>
                  <a:cubicBezTo>
                    <a:pt x="149923" y="185071"/>
                    <a:pt x="118015" y="210693"/>
                    <a:pt x="75057" y="210693"/>
                  </a:cubicBezTo>
                  <a:cubicBezTo>
                    <a:pt x="32099" y="210693"/>
                    <a:pt x="190" y="185071"/>
                    <a:pt x="190" y="13611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35E571B4-0B21-C8F2-4DDF-95B7C12336DB}"/>
                </a:ext>
              </a:extLst>
            </p:cNvPr>
            <p:cNvSpPr/>
            <p:nvPr/>
          </p:nvSpPr>
          <p:spPr>
            <a:xfrm>
              <a:off x="2997517" y="689355"/>
              <a:ext cx="172593" cy="207835"/>
            </a:xfrm>
            <a:custGeom>
              <a:avLst/>
              <a:gdLst>
                <a:gd name="connsiteX0" fmla="*/ 0 w 172593"/>
                <a:gd name="connsiteY0" fmla="*/ 0 h 207835"/>
                <a:gd name="connsiteX1" fmla="*/ 43815 w 172593"/>
                <a:gd name="connsiteY1" fmla="*/ 0 h 207835"/>
                <a:gd name="connsiteX2" fmla="*/ 133826 w 172593"/>
                <a:gd name="connsiteY2" fmla="*/ 141542 h 207835"/>
                <a:gd name="connsiteX3" fmla="*/ 133826 w 172593"/>
                <a:gd name="connsiteY3" fmla="*/ 0 h 207835"/>
                <a:gd name="connsiteX4" fmla="*/ 172593 w 172593"/>
                <a:gd name="connsiteY4" fmla="*/ 0 h 207835"/>
                <a:gd name="connsiteX5" fmla="*/ 172593 w 172593"/>
                <a:gd name="connsiteY5" fmla="*/ 207836 h 207835"/>
                <a:gd name="connsiteX6" fmla="*/ 131350 w 172593"/>
                <a:gd name="connsiteY6" fmla="*/ 207836 h 207835"/>
                <a:gd name="connsiteX7" fmla="*/ 38862 w 172593"/>
                <a:gd name="connsiteY7" fmla="*/ 61817 h 207835"/>
                <a:gd name="connsiteX8" fmla="*/ 38862 w 172593"/>
                <a:gd name="connsiteY8" fmla="*/ 207836 h 207835"/>
                <a:gd name="connsiteX9" fmla="*/ 95 w 172593"/>
                <a:gd name="connsiteY9" fmla="*/ 207836 h 207835"/>
                <a:gd name="connsiteX10" fmla="*/ 95 w 172593"/>
                <a:gd name="connsiteY10" fmla="*/ 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2593" h="207835">
                  <a:moveTo>
                    <a:pt x="0" y="0"/>
                  </a:moveTo>
                  <a:lnTo>
                    <a:pt x="43815" y="0"/>
                  </a:lnTo>
                  <a:lnTo>
                    <a:pt x="133826" y="141542"/>
                  </a:lnTo>
                  <a:lnTo>
                    <a:pt x="133826" y="0"/>
                  </a:lnTo>
                  <a:lnTo>
                    <a:pt x="172593" y="0"/>
                  </a:lnTo>
                  <a:lnTo>
                    <a:pt x="172593" y="207836"/>
                  </a:lnTo>
                  <a:lnTo>
                    <a:pt x="131350" y="207836"/>
                  </a:lnTo>
                  <a:lnTo>
                    <a:pt x="38862" y="61817"/>
                  </a:lnTo>
                  <a:lnTo>
                    <a:pt x="38862" y="207836"/>
                  </a:lnTo>
                  <a:lnTo>
                    <a:pt x="95" y="207836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924BAD0B-AEC7-A38E-B5C8-51BF9FEDE886}"/>
                </a:ext>
              </a:extLst>
            </p:cNvPr>
            <p:cNvSpPr/>
            <p:nvPr/>
          </p:nvSpPr>
          <p:spPr>
            <a:xfrm>
              <a:off x="3188398" y="686593"/>
              <a:ext cx="209550" cy="213360"/>
            </a:xfrm>
            <a:custGeom>
              <a:avLst/>
              <a:gdLst>
                <a:gd name="connsiteX0" fmla="*/ 0 w 209550"/>
                <a:gd name="connsiteY0" fmla="*/ 106775 h 213360"/>
                <a:gd name="connsiteX1" fmla="*/ 106204 w 209550"/>
                <a:gd name="connsiteY1" fmla="*/ 0 h 213360"/>
                <a:gd name="connsiteX2" fmla="*/ 200692 w 209550"/>
                <a:gd name="connsiteY2" fmla="*/ 53245 h 213360"/>
                <a:gd name="connsiteX3" fmla="*/ 166497 w 209550"/>
                <a:gd name="connsiteY3" fmla="*/ 73724 h 213360"/>
                <a:gd name="connsiteX4" fmla="*/ 106394 w 209550"/>
                <a:gd name="connsiteY4" fmla="*/ 37529 h 213360"/>
                <a:gd name="connsiteX5" fmla="*/ 38386 w 209550"/>
                <a:gd name="connsiteY5" fmla="*/ 106680 h 213360"/>
                <a:gd name="connsiteX6" fmla="*/ 107823 w 209550"/>
                <a:gd name="connsiteY6" fmla="*/ 175831 h 213360"/>
                <a:gd name="connsiteX7" fmla="*/ 167926 w 209550"/>
                <a:gd name="connsiteY7" fmla="*/ 130874 h 213360"/>
                <a:gd name="connsiteX8" fmla="*/ 101632 w 209550"/>
                <a:gd name="connsiteY8" fmla="*/ 130874 h 213360"/>
                <a:gd name="connsiteX9" fmla="*/ 101632 w 209550"/>
                <a:gd name="connsiteY9" fmla="*/ 93821 h 213360"/>
                <a:gd name="connsiteX10" fmla="*/ 209550 w 209550"/>
                <a:gd name="connsiteY10" fmla="*/ 93821 h 213360"/>
                <a:gd name="connsiteX11" fmla="*/ 209550 w 209550"/>
                <a:gd name="connsiteY11" fmla="*/ 109156 h 213360"/>
                <a:gd name="connsiteX12" fmla="*/ 107918 w 209550"/>
                <a:gd name="connsiteY12" fmla="*/ 213360 h 213360"/>
                <a:gd name="connsiteX13" fmla="*/ 0 w 209550"/>
                <a:gd name="connsiteY13" fmla="*/ 106585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50" h="213360">
                  <a:moveTo>
                    <a:pt x="0" y="106775"/>
                  </a:moveTo>
                  <a:cubicBezTo>
                    <a:pt x="0" y="47530"/>
                    <a:pt x="44672" y="0"/>
                    <a:pt x="106204" y="0"/>
                  </a:cubicBezTo>
                  <a:cubicBezTo>
                    <a:pt x="149161" y="0"/>
                    <a:pt x="183071" y="21907"/>
                    <a:pt x="200692" y="53245"/>
                  </a:cubicBezTo>
                  <a:lnTo>
                    <a:pt x="166497" y="73724"/>
                  </a:lnTo>
                  <a:cubicBezTo>
                    <a:pt x="153734" y="50102"/>
                    <a:pt x="133731" y="37529"/>
                    <a:pt x="106394" y="37529"/>
                  </a:cubicBezTo>
                  <a:cubicBezTo>
                    <a:pt x="67627" y="37529"/>
                    <a:pt x="38386" y="68866"/>
                    <a:pt x="38386" y="106680"/>
                  </a:cubicBezTo>
                  <a:cubicBezTo>
                    <a:pt x="38386" y="144494"/>
                    <a:pt x="67437" y="175831"/>
                    <a:pt x="107823" y="175831"/>
                  </a:cubicBezTo>
                  <a:cubicBezTo>
                    <a:pt x="138875" y="175831"/>
                    <a:pt x="160496" y="158210"/>
                    <a:pt x="167926" y="130874"/>
                  </a:cubicBezTo>
                  <a:lnTo>
                    <a:pt x="101632" y="130874"/>
                  </a:lnTo>
                  <a:lnTo>
                    <a:pt x="101632" y="93821"/>
                  </a:lnTo>
                  <a:lnTo>
                    <a:pt x="209550" y="93821"/>
                  </a:lnTo>
                  <a:lnTo>
                    <a:pt x="209550" y="109156"/>
                  </a:lnTo>
                  <a:cubicBezTo>
                    <a:pt x="209550" y="165259"/>
                    <a:pt x="170021" y="213360"/>
                    <a:pt x="107918" y="213360"/>
                  </a:cubicBezTo>
                  <a:cubicBezTo>
                    <a:pt x="45815" y="213360"/>
                    <a:pt x="0" y="164116"/>
                    <a:pt x="0" y="10658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417BA90E-BEB1-670D-EDA3-E4165292F8E1}"/>
                </a:ext>
              </a:extLst>
            </p:cNvPr>
            <p:cNvSpPr/>
            <p:nvPr/>
          </p:nvSpPr>
          <p:spPr>
            <a:xfrm>
              <a:off x="2051780" y="961389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4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6"/>
                    <a:pt x="62198" y="176594"/>
                    <a:pt x="80963" y="176594"/>
                  </a:cubicBezTo>
                  <a:cubicBezTo>
                    <a:pt x="101441" y="176594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3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4"/>
                    <a:pt x="152876" y="109061"/>
                    <a:pt x="152876" y="148971"/>
                  </a:cubicBezTo>
                  <a:cubicBezTo>
                    <a:pt x="152876" y="181737"/>
                    <a:pt x="126682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C5A7A646-4AC3-A09E-8291-B2CB68A23E48}"/>
                </a:ext>
              </a:extLst>
            </p:cNvPr>
            <p:cNvSpPr/>
            <p:nvPr/>
          </p:nvSpPr>
          <p:spPr>
            <a:xfrm>
              <a:off x="2243042" y="964342"/>
              <a:ext cx="282701" cy="207835"/>
            </a:xfrm>
            <a:custGeom>
              <a:avLst/>
              <a:gdLst>
                <a:gd name="connsiteX0" fmla="*/ 0 w 282701"/>
                <a:gd name="connsiteY0" fmla="*/ 0 h 207835"/>
                <a:gd name="connsiteX1" fmla="*/ 40386 w 282701"/>
                <a:gd name="connsiteY1" fmla="*/ 0 h 207835"/>
                <a:gd name="connsiteX2" fmla="*/ 79629 w 282701"/>
                <a:gd name="connsiteY2" fmla="*/ 145447 h 207835"/>
                <a:gd name="connsiteX3" fmla="*/ 123158 w 282701"/>
                <a:gd name="connsiteY3" fmla="*/ 0 h 207835"/>
                <a:gd name="connsiteX4" fmla="*/ 161353 w 282701"/>
                <a:gd name="connsiteY4" fmla="*/ 0 h 207835"/>
                <a:gd name="connsiteX5" fmla="*/ 204597 w 282701"/>
                <a:gd name="connsiteY5" fmla="*/ 144970 h 207835"/>
                <a:gd name="connsiteX6" fmla="*/ 243649 w 282701"/>
                <a:gd name="connsiteY6" fmla="*/ 0 h 207835"/>
                <a:gd name="connsiteX7" fmla="*/ 282702 w 282701"/>
                <a:gd name="connsiteY7" fmla="*/ 0 h 207835"/>
                <a:gd name="connsiteX8" fmla="*/ 224028 w 282701"/>
                <a:gd name="connsiteY8" fmla="*/ 207836 h 207835"/>
                <a:gd name="connsiteX9" fmla="*/ 185547 w 282701"/>
                <a:gd name="connsiteY9" fmla="*/ 207836 h 207835"/>
                <a:gd name="connsiteX10" fmla="*/ 142018 w 282701"/>
                <a:gd name="connsiteY10" fmla="*/ 61246 h 207835"/>
                <a:gd name="connsiteX11" fmla="*/ 98489 w 282701"/>
                <a:gd name="connsiteY11" fmla="*/ 207836 h 207835"/>
                <a:gd name="connsiteX12" fmla="*/ 59245 w 282701"/>
                <a:gd name="connsiteY12" fmla="*/ 207836 h 207835"/>
                <a:gd name="connsiteX13" fmla="*/ 0 w 282701"/>
                <a:gd name="connsiteY13" fmla="*/ 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2701" h="207835">
                  <a:moveTo>
                    <a:pt x="0" y="0"/>
                  </a:moveTo>
                  <a:lnTo>
                    <a:pt x="40386" y="0"/>
                  </a:lnTo>
                  <a:lnTo>
                    <a:pt x="79629" y="145447"/>
                  </a:lnTo>
                  <a:lnTo>
                    <a:pt x="123158" y="0"/>
                  </a:lnTo>
                  <a:lnTo>
                    <a:pt x="161353" y="0"/>
                  </a:lnTo>
                  <a:lnTo>
                    <a:pt x="204597" y="144970"/>
                  </a:lnTo>
                  <a:lnTo>
                    <a:pt x="243649" y="0"/>
                  </a:lnTo>
                  <a:lnTo>
                    <a:pt x="282702" y="0"/>
                  </a:lnTo>
                  <a:lnTo>
                    <a:pt x="224028" y="207836"/>
                  </a:lnTo>
                  <a:lnTo>
                    <a:pt x="185547" y="207836"/>
                  </a:lnTo>
                  <a:lnTo>
                    <a:pt x="142018" y="61246"/>
                  </a:lnTo>
                  <a:lnTo>
                    <a:pt x="98489" y="207836"/>
                  </a:lnTo>
                  <a:lnTo>
                    <a:pt x="59245" y="2078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21ADEF8D-7F02-1FE5-D6F3-36344E6CF79F}"/>
                </a:ext>
              </a:extLst>
            </p:cNvPr>
            <p:cNvSpPr/>
            <p:nvPr/>
          </p:nvSpPr>
          <p:spPr>
            <a:xfrm>
              <a:off x="2034825" y="1239233"/>
              <a:ext cx="187071" cy="207835"/>
            </a:xfrm>
            <a:custGeom>
              <a:avLst/>
              <a:gdLst>
                <a:gd name="connsiteX0" fmla="*/ 74009 w 187071"/>
                <a:gd name="connsiteY0" fmla="*/ 0 h 207835"/>
                <a:gd name="connsiteX1" fmla="*/ 113062 w 187071"/>
                <a:gd name="connsiteY1" fmla="*/ 0 h 207835"/>
                <a:gd name="connsiteX2" fmla="*/ 187071 w 187071"/>
                <a:gd name="connsiteY2" fmla="*/ 207836 h 207835"/>
                <a:gd name="connsiteX3" fmla="*/ 146685 w 187071"/>
                <a:gd name="connsiteY3" fmla="*/ 207836 h 207835"/>
                <a:gd name="connsiteX4" fmla="*/ 133826 w 187071"/>
                <a:gd name="connsiteY4" fmla="*/ 170783 h 207835"/>
                <a:gd name="connsiteX5" fmla="*/ 53245 w 187071"/>
                <a:gd name="connsiteY5" fmla="*/ 170783 h 207835"/>
                <a:gd name="connsiteX6" fmla="*/ 40386 w 187071"/>
                <a:gd name="connsiteY6" fmla="*/ 207836 h 207835"/>
                <a:gd name="connsiteX7" fmla="*/ 0 w 187071"/>
                <a:gd name="connsiteY7" fmla="*/ 207836 h 207835"/>
                <a:gd name="connsiteX8" fmla="*/ 74009 w 187071"/>
                <a:gd name="connsiteY8" fmla="*/ 0 h 207835"/>
                <a:gd name="connsiteX9" fmla="*/ 66294 w 187071"/>
                <a:gd name="connsiteY9" fmla="*/ 133826 h 207835"/>
                <a:gd name="connsiteX10" fmla="*/ 120968 w 187071"/>
                <a:gd name="connsiteY10" fmla="*/ 133826 h 207835"/>
                <a:gd name="connsiteX11" fmla="*/ 93631 w 187071"/>
                <a:gd name="connsiteY11" fmla="*/ 54959 h 207835"/>
                <a:gd name="connsiteX12" fmla="*/ 66294 w 187071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1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8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5D5A9307-7ABD-93BE-E72C-0BD1DADF367D}"/>
                </a:ext>
              </a:extLst>
            </p:cNvPr>
            <p:cNvSpPr/>
            <p:nvPr/>
          </p:nvSpPr>
          <p:spPr>
            <a:xfrm>
              <a:off x="2233517" y="1236471"/>
              <a:ext cx="201072" cy="213359"/>
            </a:xfrm>
            <a:custGeom>
              <a:avLst/>
              <a:gdLst>
                <a:gd name="connsiteX0" fmla="*/ 0 w 201072"/>
                <a:gd name="connsiteY0" fmla="*/ 106775 h 213359"/>
                <a:gd name="connsiteX1" fmla="*/ 106775 w 201072"/>
                <a:gd name="connsiteY1" fmla="*/ 0 h 213359"/>
                <a:gd name="connsiteX2" fmla="*/ 197929 w 201072"/>
                <a:gd name="connsiteY2" fmla="*/ 51530 h 213359"/>
                <a:gd name="connsiteX3" fmla="*/ 164020 w 201072"/>
                <a:gd name="connsiteY3" fmla="*/ 73152 h 213359"/>
                <a:gd name="connsiteX4" fmla="*/ 106775 w 201072"/>
                <a:gd name="connsiteY4" fmla="*/ 38100 h 213359"/>
                <a:gd name="connsiteX5" fmla="*/ 38481 w 201072"/>
                <a:gd name="connsiteY5" fmla="*/ 106680 h 213359"/>
                <a:gd name="connsiteX6" fmla="*/ 105918 w 201072"/>
                <a:gd name="connsiteY6" fmla="*/ 174688 h 213359"/>
                <a:gd name="connsiteX7" fmla="*/ 165735 w 201072"/>
                <a:gd name="connsiteY7" fmla="*/ 135636 h 213359"/>
                <a:gd name="connsiteX8" fmla="*/ 201073 w 201072"/>
                <a:gd name="connsiteY8" fmla="*/ 154115 h 213359"/>
                <a:gd name="connsiteX9" fmla="*/ 106870 w 201072"/>
                <a:gd name="connsiteY9" fmla="*/ 213360 h 213359"/>
                <a:gd name="connsiteX10" fmla="*/ 95 w 201072"/>
                <a:gd name="connsiteY10" fmla="*/ 106585 h 213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1072" h="213359">
                  <a:moveTo>
                    <a:pt x="0" y="106775"/>
                  </a:moveTo>
                  <a:cubicBezTo>
                    <a:pt x="0" y="44672"/>
                    <a:pt x="46672" y="0"/>
                    <a:pt x="106775" y="0"/>
                  </a:cubicBezTo>
                  <a:cubicBezTo>
                    <a:pt x="145828" y="0"/>
                    <a:pt x="179641" y="20479"/>
                    <a:pt x="197929" y="51530"/>
                  </a:cubicBezTo>
                  <a:lnTo>
                    <a:pt x="164020" y="73152"/>
                  </a:lnTo>
                  <a:cubicBezTo>
                    <a:pt x="152019" y="51530"/>
                    <a:pt x="133540" y="38100"/>
                    <a:pt x="106775" y="38100"/>
                  </a:cubicBezTo>
                  <a:cubicBezTo>
                    <a:pt x="67532" y="38100"/>
                    <a:pt x="38481" y="68008"/>
                    <a:pt x="38481" y="106680"/>
                  </a:cubicBezTo>
                  <a:cubicBezTo>
                    <a:pt x="38481" y="145351"/>
                    <a:pt x="67246" y="174688"/>
                    <a:pt x="105918" y="174688"/>
                  </a:cubicBezTo>
                  <a:cubicBezTo>
                    <a:pt x="134684" y="174688"/>
                    <a:pt x="154876" y="158210"/>
                    <a:pt x="165735" y="135636"/>
                  </a:cubicBezTo>
                  <a:lnTo>
                    <a:pt x="201073" y="154115"/>
                  </a:lnTo>
                  <a:cubicBezTo>
                    <a:pt x="182880" y="189452"/>
                    <a:pt x="148114" y="213360"/>
                    <a:pt x="106870" y="213360"/>
                  </a:cubicBezTo>
                  <a:cubicBezTo>
                    <a:pt x="42767" y="213360"/>
                    <a:pt x="95" y="165830"/>
                    <a:pt x="95" y="10658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B2B6CCFB-27A4-C67A-86E5-BBF667F8EA20}"/>
                </a:ext>
              </a:extLst>
            </p:cNvPr>
            <p:cNvSpPr/>
            <p:nvPr/>
          </p:nvSpPr>
          <p:spPr>
            <a:xfrm>
              <a:off x="2441638" y="1239233"/>
              <a:ext cx="187071" cy="207835"/>
            </a:xfrm>
            <a:custGeom>
              <a:avLst/>
              <a:gdLst>
                <a:gd name="connsiteX0" fmla="*/ 74009 w 187071"/>
                <a:gd name="connsiteY0" fmla="*/ 0 h 207835"/>
                <a:gd name="connsiteX1" fmla="*/ 113062 w 187071"/>
                <a:gd name="connsiteY1" fmla="*/ 0 h 207835"/>
                <a:gd name="connsiteX2" fmla="*/ 187071 w 187071"/>
                <a:gd name="connsiteY2" fmla="*/ 207836 h 207835"/>
                <a:gd name="connsiteX3" fmla="*/ 146685 w 187071"/>
                <a:gd name="connsiteY3" fmla="*/ 207836 h 207835"/>
                <a:gd name="connsiteX4" fmla="*/ 133826 w 187071"/>
                <a:gd name="connsiteY4" fmla="*/ 170783 h 207835"/>
                <a:gd name="connsiteX5" fmla="*/ 53245 w 187071"/>
                <a:gd name="connsiteY5" fmla="*/ 170783 h 207835"/>
                <a:gd name="connsiteX6" fmla="*/ 40386 w 187071"/>
                <a:gd name="connsiteY6" fmla="*/ 207836 h 207835"/>
                <a:gd name="connsiteX7" fmla="*/ 0 w 187071"/>
                <a:gd name="connsiteY7" fmla="*/ 207836 h 207835"/>
                <a:gd name="connsiteX8" fmla="*/ 74009 w 187071"/>
                <a:gd name="connsiteY8" fmla="*/ 0 h 207835"/>
                <a:gd name="connsiteX9" fmla="*/ 66294 w 187071"/>
                <a:gd name="connsiteY9" fmla="*/ 133826 h 207835"/>
                <a:gd name="connsiteX10" fmla="*/ 120968 w 187071"/>
                <a:gd name="connsiteY10" fmla="*/ 133826 h 207835"/>
                <a:gd name="connsiteX11" fmla="*/ 93631 w 187071"/>
                <a:gd name="connsiteY11" fmla="*/ 54959 h 207835"/>
                <a:gd name="connsiteX12" fmla="*/ 66294 w 187071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1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8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6137B442-F5E7-AB8D-AA97-58201F592360}"/>
                </a:ext>
              </a:extLst>
            </p:cNvPr>
            <p:cNvSpPr/>
            <p:nvPr/>
          </p:nvSpPr>
          <p:spPr>
            <a:xfrm>
              <a:off x="2644997" y="1239233"/>
              <a:ext cx="166592" cy="207835"/>
            </a:xfrm>
            <a:custGeom>
              <a:avLst/>
              <a:gdLst>
                <a:gd name="connsiteX0" fmla="*/ 0 w 166592"/>
                <a:gd name="connsiteY0" fmla="*/ 0 h 207835"/>
                <a:gd name="connsiteX1" fmla="*/ 56674 w 166592"/>
                <a:gd name="connsiteY1" fmla="*/ 0 h 207835"/>
                <a:gd name="connsiteX2" fmla="*/ 166592 w 166592"/>
                <a:gd name="connsiteY2" fmla="*/ 103918 h 207835"/>
                <a:gd name="connsiteX3" fmla="*/ 58388 w 166592"/>
                <a:gd name="connsiteY3" fmla="*/ 207836 h 207835"/>
                <a:gd name="connsiteX4" fmla="*/ 0 w 166592"/>
                <a:gd name="connsiteY4" fmla="*/ 207836 h 207835"/>
                <a:gd name="connsiteX5" fmla="*/ 0 w 166592"/>
                <a:gd name="connsiteY5" fmla="*/ 0 h 207835"/>
                <a:gd name="connsiteX6" fmla="*/ 38767 w 166592"/>
                <a:gd name="connsiteY6" fmla="*/ 35909 h 207835"/>
                <a:gd name="connsiteX7" fmla="*/ 38767 w 166592"/>
                <a:gd name="connsiteY7" fmla="*/ 172022 h 207835"/>
                <a:gd name="connsiteX8" fmla="*/ 53816 w 166592"/>
                <a:gd name="connsiteY8" fmla="*/ 172022 h 207835"/>
                <a:gd name="connsiteX9" fmla="*/ 127825 w 166592"/>
                <a:gd name="connsiteY9" fmla="*/ 104013 h 207835"/>
                <a:gd name="connsiteX10" fmla="*/ 52102 w 166592"/>
                <a:gd name="connsiteY10" fmla="*/ 36005 h 207835"/>
                <a:gd name="connsiteX11" fmla="*/ 38767 w 166592"/>
                <a:gd name="connsiteY11" fmla="*/ 36005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6592" h="207835">
                  <a:moveTo>
                    <a:pt x="0" y="0"/>
                  </a:moveTo>
                  <a:lnTo>
                    <a:pt x="56674" y="0"/>
                  </a:lnTo>
                  <a:cubicBezTo>
                    <a:pt x="126682" y="0"/>
                    <a:pt x="166592" y="44958"/>
                    <a:pt x="166592" y="103918"/>
                  </a:cubicBezTo>
                  <a:cubicBezTo>
                    <a:pt x="166592" y="162878"/>
                    <a:pt x="121634" y="207836"/>
                    <a:pt x="58388" y="207836"/>
                  </a:cubicBezTo>
                  <a:lnTo>
                    <a:pt x="0" y="207836"/>
                  </a:lnTo>
                  <a:lnTo>
                    <a:pt x="0" y="0"/>
                  </a:lnTo>
                  <a:close/>
                  <a:moveTo>
                    <a:pt x="38767" y="35909"/>
                  </a:moveTo>
                  <a:lnTo>
                    <a:pt x="38767" y="172022"/>
                  </a:lnTo>
                  <a:lnTo>
                    <a:pt x="53816" y="172022"/>
                  </a:lnTo>
                  <a:cubicBezTo>
                    <a:pt x="99060" y="172022"/>
                    <a:pt x="127825" y="142685"/>
                    <a:pt x="127825" y="104013"/>
                  </a:cubicBezTo>
                  <a:cubicBezTo>
                    <a:pt x="127825" y="65342"/>
                    <a:pt x="103346" y="36005"/>
                    <a:pt x="52102" y="36005"/>
                  </a:cubicBezTo>
                  <a:lnTo>
                    <a:pt x="38767" y="3600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959C764E-AC9F-6137-42B5-074CB64954C2}"/>
                </a:ext>
              </a:extLst>
            </p:cNvPr>
            <p:cNvSpPr/>
            <p:nvPr/>
          </p:nvSpPr>
          <p:spPr>
            <a:xfrm>
              <a:off x="2829496" y="1239233"/>
              <a:ext cx="123253" cy="207930"/>
            </a:xfrm>
            <a:custGeom>
              <a:avLst/>
              <a:gdLst>
                <a:gd name="connsiteX0" fmla="*/ 0 w 123253"/>
                <a:gd name="connsiteY0" fmla="*/ 0 h 207930"/>
                <a:gd name="connsiteX1" fmla="*/ 123254 w 123253"/>
                <a:gd name="connsiteY1" fmla="*/ 0 h 207930"/>
                <a:gd name="connsiteX2" fmla="*/ 123254 w 123253"/>
                <a:gd name="connsiteY2" fmla="*/ 37052 h 207930"/>
                <a:gd name="connsiteX3" fmla="*/ 38672 w 123253"/>
                <a:gd name="connsiteY3" fmla="*/ 37052 h 207930"/>
                <a:gd name="connsiteX4" fmla="*/ 38672 w 123253"/>
                <a:gd name="connsiteY4" fmla="*/ 84868 h 207930"/>
                <a:gd name="connsiteX5" fmla="*/ 123254 w 123253"/>
                <a:gd name="connsiteY5" fmla="*/ 84868 h 207930"/>
                <a:gd name="connsiteX6" fmla="*/ 123254 w 123253"/>
                <a:gd name="connsiteY6" fmla="*/ 121920 h 207930"/>
                <a:gd name="connsiteX7" fmla="*/ 38672 w 123253"/>
                <a:gd name="connsiteY7" fmla="*/ 121920 h 207930"/>
                <a:gd name="connsiteX8" fmla="*/ 38672 w 123253"/>
                <a:gd name="connsiteY8" fmla="*/ 170879 h 207930"/>
                <a:gd name="connsiteX9" fmla="*/ 123254 w 123253"/>
                <a:gd name="connsiteY9" fmla="*/ 170879 h 207930"/>
                <a:gd name="connsiteX10" fmla="*/ 123254 w 123253"/>
                <a:gd name="connsiteY10" fmla="*/ 207931 h 207930"/>
                <a:gd name="connsiteX11" fmla="*/ 0 w 123253"/>
                <a:gd name="connsiteY11" fmla="*/ 207931 h 207930"/>
                <a:gd name="connsiteX12" fmla="*/ 0 w 123253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3253" h="207930">
                  <a:moveTo>
                    <a:pt x="0" y="0"/>
                  </a:moveTo>
                  <a:lnTo>
                    <a:pt x="123254" y="0"/>
                  </a:lnTo>
                  <a:lnTo>
                    <a:pt x="123254" y="37052"/>
                  </a:lnTo>
                  <a:lnTo>
                    <a:pt x="38672" y="37052"/>
                  </a:lnTo>
                  <a:lnTo>
                    <a:pt x="38672" y="84868"/>
                  </a:lnTo>
                  <a:lnTo>
                    <a:pt x="123254" y="84868"/>
                  </a:lnTo>
                  <a:lnTo>
                    <a:pt x="123254" y="121920"/>
                  </a:lnTo>
                  <a:lnTo>
                    <a:pt x="38672" y="121920"/>
                  </a:lnTo>
                  <a:lnTo>
                    <a:pt x="38672" y="170879"/>
                  </a:lnTo>
                  <a:lnTo>
                    <a:pt x="123254" y="170879"/>
                  </a:lnTo>
                  <a:lnTo>
                    <a:pt x="123254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4E6179B6-893E-977C-0D8E-B20297E6E90F}"/>
                </a:ext>
              </a:extLst>
            </p:cNvPr>
            <p:cNvSpPr/>
            <p:nvPr/>
          </p:nvSpPr>
          <p:spPr>
            <a:xfrm>
              <a:off x="2974371" y="1239233"/>
              <a:ext cx="203739" cy="207930"/>
            </a:xfrm>
            <a:custGeom>
              <a:avLst/>
              <a:gdLst>
                <a:gd name="connsiteX0" fmla="*/ 95 w 203739"/>
                <a:gd name="connsiteY0" fmla="*/ 0 h 207930"/>
                <a:gd name="connsiteX1" fmla="*/ 38576 w 203739"/>
                <a:gd name="connsiteY1" fmla="*/ 0 h 207930"/>
                <a:gd name="connsiteX2" fmla="*/ 101536 w 203739"/>
                <a:gd name="connsiteY2" fmla="*/ 87440 h 207930"/>
                <a:gd name="connsiteX3" fmla="*/ 166973 w 203739"/>
                <a:gd name="connsiteY3" fmla="*/ 0 h 207930"/>
                <a:gd name="connsiteX4" fmla="*/ 203740 w 203739"/>
                <a:gd name="connsiteY4" fmla="*/ 0 h 207930"/>
                <a:gd name="connsiteX5" fmla="*/ 203740 w 203739"/>
                <a:gd name="connsiteY5" fmla="*/ 207836 h 207930"/>
                <a:gd name="connsiteX6" fmla="*/ 164973 w 203739"/>
                <a:gd name="connsiteY6" fmla="*/ 207836 h 207930"/>
                <a:gd name="connsiteX7" fmla="*/ 164973 w 203739"/>
                <a:gd name="connsiteY7" fmla="*/ 62103 h 207930"/>
                <a:gd name="connsiteX8" fmla="*/ 101156 w 203739"/>
                <a:gd name="connsiteY8" fmla="*/ 148114 h 207930"/>
                <a:gd name="connsiteX9" fmla="*/ 38767 w 203739"/>
                <a:gd name="connsiteY9" fmla="*/ 63532 h 207930"/>
                <a:gd name="connsiteX10" fmla="*/ 38767 w 203739"/>
                <a:gd name="connsiteY10" fmla="*/ 207931 h 207930"/>
                <a:gd name="connsiteX11" fmla="*/ 0 w 203739"/>
                <a:gd name="connsiteY11" fmla="*/ 207931 h 207930"/>
                <a:gd name="connsiteX12" fmla="*/ 0 w 203739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739" h="207930">
                  <a:moveTo>
                    <a:pt x="95" y="0"/>
                  </a:moveTo>
                  <a:lnTo>
                    <a:pt x="38576" y="0"/>
                  </a:lnTo>
                  <a:lnTo>
                    <a:pt x="101536" y="87440"/>
                  </a:lnTo>
                  <a:lnTo>
                    <a:pt x="166973" y="0"/>
                  </a:lnTo>
                  <a:lnTo>
                    <a:pt x="203740" y="0"/>
                  </a:lnTo>
                  <a:lnTo>
                    <a:pt x="203740" y="207836"/>
                  </a:lnTo>
                  <a:lnTo>
                    <a:pt x="164973" y="207836"/>
                  </a:lnTo>
                  <a:lnTo>
                    <a:pt x="164973" y="62103"/>
                  </a:lnTo>
                  <a:lnTo>
                    <a:pt x="101156" y="148114"/>
                  </a:lnTo>
                  <a:lnTo>
                    <a:pt x="38767" y="63532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9204C688-91F3-C12D-A284-50D11E16BD12}"/>
                </a:ext>
              </a:extLst>
            </p:cNvPr>
            <p:cNvSpPr/>
            <p:nvPr/>
          </p:nvSpPr>
          <p:spPr>
            <a:xfrm>
              <a:off x="3193541" y="1239233"/>
              <a:ext cx="171545" cy="207835"/>
            </a:xfrm>
            <a:custGeom>
              <a:avLst/>
              <a:gdLst>
                <a:gd name="connsiteX0" fmla="*/ 66008 w 171545"/>
                <a:gd name="connsiteY0" fmla="*/ 109347 h 207835"/>
                <a:gd name="connsiteX1" fmla="*/ 0 w 171545"/>
                <a:gd name="connsiteY1" fmla="*/ 0 h 207835"/>
                <a:gd name="connsiteX2" fmla="*/ 42672 w 171545"/>
                <a:gd name="connsiteY2" fmla="*/ 0 h 207835"/>
                <a:gd name="connsiteX3" fmla="*/ 85630 w 171545"/>
                <a:gd name="connsiteY3" fmla="*/ 72009 h 207835"/>
                <a:gd name="connsiteX4" fmla="*/ 128873 w 171545"/>
                <a:gd name="connsiteY4" fmla="*/ 0 h 207835"/>
                <a:gd name="connsiteX5" fmla="*/ 171545 w 171545"/>
                <a:gd name="connsiteY5" fmla="*/ 0 h 207835"/>
                <a:gd name="connsiteX6" fmla="*/ 104680 w 171545"/>
                <a:gd name="connsiteY6" fmla="*/ 110204 h 207835"/>
                <a:gd name="connsiteX7" fmla="*/ 104680 w 171545"/>
                <a:gd name="connsiteY7" fmla="*/ 207836 h 207835"/>
                <a:gd name="connsiteX8" fmla="*/ 65913 w 171545"/>
                <a:gd name="connsiteY8" fmla="*/ 207836 h 207835"/>
                <a:gd name="connsiteX9" fmla="*/ 65913 w 171545"/>
                <a:gd name="connsiteY9" fmla="*/ 109347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545" h="207835">
                  <a:moveTo>
                    <a:pt x="66008" y="109347"/>
                  </a:moveTo>
                  <a:lnTo>
                    <a:pt x="0" y="0"/>
                  </a:lnTo>
                  <a:lnTo>
                    <a:pt x="42672" y="0"/>
                  </a:lnTo>
                  <a:lnTo>
                    <a:pt x="85630" y="72009"/>
                  </a:lnTo>
                  <a:lnTo>
                    <a:pt x="128873" y="0"/>
                  </a:lnTo>
                  <a:lnTo>
                    <a:pt x="171545" y="0"/>
                  </a:lnTo>
                  <a:lnTo>
                    <a:pt x="104680" y="110204"/>
                  </a:lnTo>
                  <a:lnTo>
                    <a:pt x="104680" y="207836"/>
                  </a:lnTo>
                  <a:lnTo>
                    <a:pt x="65913" y="207836"/>
                  </a:lnTo>
                  <a:lnTo>
                    <a:pt x="65913" y="10934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0E16F158-2E31-A3B1-0908-D779B3346078}"/>
                </a:ext>
              </a:extLst>
            </p:cNvPr>
            <p:cNvSpPr/>
            <p:nvPr/>
          </p:nvSpPr>
          <p:spPr>
            <a:xfrm>
              <a:off x="2069592" y="1514220"/>
              <a:ext cx="117633" cy="207930"/>
            </a:xfrm>
            <a:custGeom>
              <a:avLst/>
              <a:gdLst>
                <a:gd name="connsiteX0" fmla="*/ 0 w 117633"/>
                <a:gd name="connsiteY0" fmla="*/ 0 h 207930"/>
                <a:gd name="connsiteX1" fmla="*/ 117634 w 117633"/>
                <a:gd name="connsiteY1" fmla="*/ 0 h 207930"/>
                <a:gd name="connsiteX2" fmla="*/ 117634 w 117633"/>
                <a:gd name="connsiteY2" fmla="*/ 37052 h 207930"/>
                <a:gd name="connsiteX3" fmla="*/ 38767 w 117633"/>
                <a:gd name="connsiteY3" fmla="*/ 37052 h 207930"/>
                <a:gd name="connsiteX4" fmla="*/ 38767 w 117633"/>
                <a:gd name="connsiteY4" fmla="*/ 84868 h 207930"/>
                <a:gd name="connsiteX5" fmla="*/ 117634 w 117633"/>
                <a:gd name="connsiteY5" fmla="*/ 84868 h 207930"/>
                <a:gd name="connsiteX6" fmla="*/ 117634 w 117633"/>
                <a:gd name="connsiteY6" fmla="*/ 121920 h 207930"/>
                <a:gd name="connsiteX7" fmla="*/ 38767 w 117633"/>
                <a:gd name="connsiteY7" fmla="*/ 121920 h 207930"/>
                <a:gd name="connsiteX8" fmla="*/ 38767 w 117633"/>
                <a:gd name="connsiteY8" fmla="*/ 207931 h 207930"/>
                <a:gd name="connsiteX9" fmla="*/ 0 w 117633"/>
                <a:gd name="connsiteY9" fmla="*/ 207931 h 207930"/>
                <a:gd name="connsiteX10" fmla="*/ 0 w 117633"/>
                <a:gd name="connsiteY10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633" h="207930">
                  <a:moveTo>
                    <a:pt x="0" y="0"/>
                  </a:moveTo>
                  <a:lnTo>
                    <a:pt x="117634" y="0"/>
                  </a:lnTo>
                  <a:lnTo>
                    <a:pt x="117634" y="37052"/>
                  </a:lnTo>
                  <a:lnTo>
                    <a:pt x="38767" y="37052"/>
                  </a:lnTo>
                  <a:lnTo>
                    <a:pt x="38767" y="84868"/>
                  </a:lnTo>
                  <a:lnTo>
                    <a:pt x="117634" y="84868"/>
                  </a:lnTo>
                  <a:lnTo>
                    <a:pt x="117634" y="121920"/>
                  </a:lnTo>
                  <a:lnTo>
                    <a:pt x="38767" y="121920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68A2B3CA-024E-F106-6026-6A4FDAB2EB55}"/>
                </a:ext>
              </a:extLst>
            </p:cNvPr>
            <p:cNvSpPr/>
            <p:nvPr/>
          </p:nvSpPr>
          <p:spPr>
            <a:xfrm>
              <a:off x="2233517" y="1511362"/>
              <a:ext cx="212693" cy="213550"/>
            </a:xfrm>
            <a:custGeom>
              <a:avLst/>
              <a:gdLst>
                <a:gd name="connsiteX0" fmla="*/ 0 w 212693"/>
                <a:gd name="connsiteY0" fmla="*/ 106775 h 213550"/>
                <a:gd name="connsiteX1" fmla="*/ 106204 w 212693"/>
                <a:gd name="connsiteY1" fmla="*/ 0 h 213550"/>
                <a:gd name="connsiteX2" fmla="*/ 212693 w 212693"/>
                <a:gd name="connsiteY2" fmla="*/ 106775 h 213550"/>
                <a:gd name="connsiteX3" fmla="*/ 106204 w 212693"/>
                <a:gd name="connsiteY3" fmla="*/ 213550 h 213550"/>
                <a:gd name="connsiteX4" fmla="*/ 0 w 212693"/>
                <a:gd name="connsiteY4" fmla="*/ 106775 h 213550"/>
                <a:gd name="connsiteX5" fmla="*/ 174212 w 212693"/>
                <a:gd name="connsiteY5" fmla="*/ 106775 h 213550"/>
                <a:gd name="connsiteX6" fmla="*/ 106204 w 212693"/>
                <a:gd name="connsiteY6" fmla="*/ 38195 h 213550"/>
                <a:gd name="connsiteX7" fmla="*/ 38481 w 212693"/>
                <a:gd name="connsiteY7" fmla="*/ 106775 h 213550"/>
                <a:gd name="connsiteX8" fmla="*/ 106204 w 212693"/>
                <a:gd name="connsiteY8" fmla="*/ 175355 h 213550"/>
                <a:gd name="connsiteX9" fmla="*/ 174212 w 212693"/>
                <a:gd name="connsiteY9" fmla="*/ 106775 h 21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2693" h="213550">
                  <a:moveTo>
                    <a:pt x="0" y="106775"/>
                  </a:moveTo>
                  <a:cubicBezTo>
                    <a:pt x="0" y="47816"/>
                    <a:pt x="47244" y="0"/>
                    <a:pt x="106204" y="0"/>
                  </a:cubicBezTo>
                  <a:cubicBezTo>
                    <a:pt x="165164" y="0"/>
                    <a:pt x="212693" y="47816"/>
                    <a:pt x="212693" y="106775"/>
                  </a:cubicBezTo>
                  <a:cubicBezTo>
                    <a:pt x="212693" y="165735"/>
                    <a:pt x="165449" y="213550"/>
                    <a:pt x="106204" y="213550"/>
                  </a:cubicBezTo>
                  <a:cubicBezTo>
                    <a:pt x="46958" y="213550"/>
                    <a:pt x="0" y="166021"/>
                    <a:pt x="0" y="106775"/>
                  </a:cubicBezTo>
                  <a:close/>
                  <a:moveTo>
                    <a:pt x="174212" y="106775"/>
                  </a:moveTo>
                  <a:cubicBezTo>
                    <a:pt x="174212" y="68866"/>
                    <a:pt x="144018" y="38195"/>
                    <a:pt x="106204" y="38195"/>
                  </a:cubicBezTo>
                  <a:cubicBezTo>
                    <a:pt x="68389" y="38195"/>
                    <a:pt x="38481" y="68961"/>
                    <a:pt x="38481" y="106775"/>
                  </a:cubicBezTo>
                  <a:cubicBezTo>
                    <a:pt x="38481" y="144590"/>
                    <a:pt x="68389" y="175355"/>
                    <a:pt x="106204" y="175355"/>
                  </a:cubicBezTo>
                  <a:cubicBezTo>
                    <a:pt x="144018" y="175355"/>
                    <a:pt x="174212" y="144590"/>
                    <a:pt x="174212" y="10677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DBFB25FC-20C4-976D-6231-828D674408E0}"/>
                </a:ext>
              </a:extLst>
            </p:cNvPr>
            <p:cNvSpPr/>
            <p:nvPr/>
          </p:nvSpPr>
          <p:spPr>
            <a:xfrm>
              <a:off x="2463927" y="1514220"/>
              <a:ext cx="150971" cy="207835"/>
            </a:xfrm>
            <a:custGeom>
              <a:avLst/>
              <a:gdLst>
                <a:gd name="connsiteX0" fmla="*/ 190 w 150971"/>
                <a:gd name="connsiteY0" fmla="*/ 207836 h 207835"/>
                <a:gd name="connsiteX1" fmla="*/ 190 w 150971"/>
                <a:gd name="connsiteY1" fmla="*/ 0 h 207835"/>
                <a:gd name="connsiteX2" fmla="*/ 66770 w 150971"/>
                <a:gd name="connsiteY2" fmla="*/ 0 h 207835"/>
                <a:gd name="connsiteX3" fmla="*/ 144494 w 150971"/>
                <a:gd name="connsiteY3" fmla="*/ 72295 h 207835"/>
                <a:gd name="connsiteX4" fmla="*/ 109442 w 150971"/>
                <a:gd name="connsiteY4" fmla="*/ 132969 h 207835"/>
                <a:gd name="connsiteX5" fmla="*/ 150971 w 150971"/>
                <a:gd name="connsiteY5" fmla="*/ 207836 h 207835"/>
                <a:gd name="connsiteX6" fmla="*/ 106871 w 150971"/>
                <a:gd name="connsiteY6" fmla="*/ 207836 h 207835"/>
                <a:gd name="connsiteX7" fmla="*/ 73533 w 150971"/>
                <a:gd name="connsiteY7" fmla="*/ 144304 h 207835"/>
                <a:gd name="connsiteX8" fmla="*/ 38767 w 150971"/>
                <a:gd name="connsiteY8" fmla="*/ 144304 h 207835"/>
                <a:gd name="connsiteX9" fmla="*/ 38767 w 150971"/>
                <a:gd name="connsiteY9" fmla="*/ 207836 h 207835"/>
                <a:gd name="connsiteX10" fmla="*/ 0 w 150971"/>
                <a:gd name="connsiteY10" fmla="*/ 207836 h 207835"/>
                <a:gd name="connsiteX11" fmla="*/ 63436 w 150971"/>
                <a:gd name="connsiteY11" fmla="*/ 108775 h 207835"/>
                <a:gd name="connsiteX12" fmla="*/ 105823 w 150971"/>
                <a:gd name="connsiteY12" fmla="*/ 70866 h 207835"/>
                <a:gd name="connsiteX13" fmla="*/ 63436 w 150971"/>
                <a:gd name="connsiteY13" fmla="*/ 36100 h 207835"/>
                <a:gd name="connsiteX14" fmla="*/ 38957 w 150971"/>
                <a:gd name="connsiteY14" fmla="*/ 36100 h 207835"/>
                <a:gd name="connsiteX15" fmla="*/ 38957 w 150971"/>
                <a:gd name="connsiteY15" fmla="*/ 108680 h 207835"/>
                <a:gd name="connsiteX16" fmla="*/ 63436 w 150971"/>
                <a:gd name="connsiteY16" fmla="*/ 10868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0971" h="207835">
                  <a:moveTo>
                    <a:pt x="190" y="207836"/>
                  </a:moveTo>
                  <a:lnTo>
                    <a:pt x="190" y="0"/>
                  </a:lnTo>
                  <a:lnTo>
                    <a:pt x="66770" y="0"/>
                  </a:lnTo>
                  <a:cubicBezTo>
                    <a:pt x="116015" y="0"/>
                    <a:pt x="144494" y="29337"/>
                    <a:pt x="144494" y="72295"/>
                  </a:cubicBezTo>
                  <a:cubicBezTo>
                    <a:pt x="144494" y="97346"/>
                    <a:pt x="131921" y="120682"/>
                    <a:pt x="109442" y="132969"/>
                  </a:cubicBezTo>
                  <a:lnTo>
                    <a:pt x="150971" y="207836"/>
                  </a:lnTo>
                  <a:lnTo>
                    <a:pt x="106871" y="207836"/>
                  </a:lnTo>
                  <a:lnTo>
                    <a:pt x="73533" y="144304"/>
                  </a:lnTo>
                  <a:lnTo>
                    <a:pt x="38767" y="144304"/>
                  </a:lnTo>
                  <a:lnTo>
                    <a:pt x="38767" y="207836"/>
                  </a:lnTo>
                  <a:lnTo>
                    <a:pt x="0" y="207836"/>
                  </a:lnTo>
                  <a:close/>
                  <a:moveTo>
                    <a:pt x="63436" y="108775"/>
                  </a:moveTo>
                  <a:cubicBezTo>
                    <a:pt x="95345" y="108775"/>
                    <a:pt x="105823" y="91440"/>
                    <a:pt x="105823" y="70866"/>
                  </a:cubicBezTo>
                  <a:cubicBezTo>
                    <a:pt x="105823" y="50292"/>
                    <a:pt x="93059" y="36100"/>
                    <a:pt x="63436" y="36100"/>
                  </a:cubicBezTo>
                  <a:lnTo>
                    <a:pt x="38957" y="36100"/>
                  </a:lnTo>
                  <a:lnTo>
                    <a:pt x="38957" y="108680"/>
                  </a:lnTo>
                  <a:lnTo>
                    <a:pt x="63436" y="10868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A43DEB9F-A50D-71A1-CF3C-2C6832909107}"/>
                </a:ext>
              </a:extLst>
            </p:cNvPr>
            <p:cNvSpPr/>
            <p:nvPr/>
          </p:nvSpPr>
          <p:spPr>
            <a:xfrm>
              <a:off x="2042445" y="1789112"/>
              <a:ext cx="171545" cy="207835"/>
            </a:xfrm>
            <a:custGeom>
              <a:avLst/>
              <a:gdLst>
                <a:gd name="connsiteX0" fmla="*/ 66104 w 171545"/>
                <a:gd name="connsiteY0" fmla="*/ 109347 h 207835"/>
                <a:gd name="connsiteX1" fmla="*/ 0 w 171545"/>
                <a:gd name="connsiteY1" fmla="*/ 0 h 207835"/>
                <a:gd name="connsiteX2" fmla="*/ 42672 w 171545"/>
                <a:gd name="connsiteY2" fmla="*/ 0 h 207835"/>
                <a:gd name="connsiteX3" fmla="*/ 85630 w 171545"/>
                <a:gd name="connsiteY3" fmla="*/ 72009 h 207835"/>
                <a:gd name="connsiteX4" fmla="*/ 128873 w 171545"/>
                <a:gd name="connsiteY4" fmla="*/ 0 h 207835"/>
                <a:gd name="connsiteX5" fmla="*/ 171545 w 171545"/>
                <a:gd name="connsiteY5" fmla="*/ 0 h 207835"/>
                <a:gd name="connsiteX6" fmla="*/ 104680 w 171545"/>
                <a:gd name="connsiteY6" fmla="*/ 110204 h 207835"/>
                <a:gd name="connsiteX7" fmla="*/ 104680 w 171545"/>
                <a:gd name="connsiteY7" fmla="*/ 207836 h 207835"/>
                <a:gd name="connsiteX8" fmla="*/ 66008 w 171545"/>
                <a:gd name="connsiteY8" fmla="*/ 207836 h 207835"/>
                <a:gd name="connsiteX9" fmla="*/ 66008 w 171545"/>
                <a:gd name="connsiteY9" fmla="*/ 109347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545" h="207835">
                  <a:moveTo>
                    <a:pt x="66104" y="109347"/>
                  </a:moveTo>
                  <a:lnTo>
                    <a:pt x="0" y="0"/>
                  </a:lnTo>
                  <a:lnTo>
                    <a:pt x="42672" y="0"/>
                  </a:lnTo>
                  <a:lnTo>
                    <a:pt x="85630" y="72009"/>
                  </a:lnTo>
                  <a:lnTo>
                    <a:pt x="128873" y="0"/>
                  </a:lnTo>
                  <a:lnTo>
                    <a:pt x="171545" y="0"/>
                  </a:lnTo>
                  <a:lnTo>
                    <a:pt x="104680" y="110204"/>
                  </a:lnTo>
                  <a:lnTo>
                    <a:pt x="104680" y="207836"/>
                  </a:lnTo>
                  <a:lnTo>
                    <a:pt x="66008" y="207836"/>
                  </a:lnTo>
                  <a:lnTo>
                    <a:pt x="66008" y="109347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1C2C7206-80DF-9CB8-BD94-66ECBE643BFA}"/>
                </a:ext>
              </a:extLst>
            </p:cNvPr>
            <p:cNvSpPr/>
            <p:nvPr/>
          </p:nvSpPr>
          <p:spPr>
            <a:xfrm>
              <a:off x="2233517" y="1786349"/>
              <a:ext cx="212693" cy="213550"/>
            </a:xfrm>
            <a:custGeom>
              <a:avLst/>
              <a:gdLst>
                <a:gd name="connsiteX0" fmla="*/ 0 w 212693"/>
                <a:gd name="connsiteY0" fmla="*/ 106775 h 213550"/>
                <a:gd name="connsiteX1" fmla="*/ 106204 w 212693"/>
                <a:gd name="connsiteY1" fmla="*/ 0 h 213550"/>
                <a:gd name="connsiteX2" fmla="*/ 212693 w 212693"/>
                <a:gd name="connsiteY2" fmla="*/ 106775 h 213550"/>
                <a:gd name="connsiteX3" fmla="*/ 106204 w 212693"/>
                <a:gd name="connsiteY3" fmla="*/ 213550 h 213550"/>
                <a:gd name="connsiteX4" fmla="*/ 0 w 212693"/>
                <a:gd name="connsiteY4" fmla="*/ 106775 h 213550"/>
                <a:gd name="connsiteX5" fmla="*/ 174212 w 212693"/>
                <a:gd name="connsiteY5" fmla="*/ 106775 h 213550"/>
                <a:gd name="connsiteX6" fmla="*/ 106204 w 212693"/>
                <a:gd name="connsiteY6" fmla="*/ 38195 h 213550"/>
                <a:gd name="connsiteX7" fmla="*/ 38481 w 212693"/>
                <a:gd name="connsiteY7" fmla="*/ 106775 h 213550"/>
                <a:gd name="connsiteX8" fmla="*/ 106204 w 212693"/>
                <a:gd name="connsiteY8" fmla="*/ 175355 h 213550"/>
                <a:gd name="connsiteX9" fmla="*/ 174212 w 212693"/>
                <a:gd name="connsiteY9" fmla="*/ 106775 h 21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2693" h="213550">
                  <a:moveTo>
                    <a:pt x="0" y="106775"/>
                  </a:moveTo>
                  <a:cubicBezTo>
                    <a:pt x="0" y="47815"/>
                    <a:pt x="47244" y="0"/>
                    <a:pt x="106204" y="0"/>
                  </a:cubicBezTo>
                  <a:cubicBezTo>
                    <a:pt x="165164" y="0"/>
                    <a:pt x="212693" y="47815"/>
                    <a:pt x="212693" y="106775"/>
                  </a:cubicBezTo>
                  <a:cubicBezTo>
                    <a:pt x="212693" y="165735"/>
                    <a:pt x="165449" y="213550"/>
                    <a:pt x="106204" y="213550"/>
                  </a:cubicBezTo>
                  <a:cubicBezTo>
                    <a:pt x="46958" y="213550"/>
                    <a:pt x="0" y="166021"/>
                    <a:pt x="0" y="106775"/>
                  </a:cubicBezTo>
                  <a:close/>
                  <a:moveTo>
                    <a:pt x="174212" y="106775"/>
                  </a:moveTo>
                  <a:cubicBezTo>
                    <a:pt x="174212" y="68866"/>
                    <a:pt x="144018" y="38195"/>
                    <a:pt x="106204" y="38195"/>
                  </a:cubicBezTo>
                  <a:cubicBezTo>
                    <a:pt x="68389" y="38195"/>
                    <a:pt x="38481" y="68961"/>
                    <a:pt x="38481" y="106775"/>
                  </a:cubicBezTo>
                  <a:cubicBezTo>
                    <a:pt x="38481" y="144589"/>
                    <a:pt x="68389" y="175355"/>
                    <a:pt x="106204" y="175355"/>
                  </a:cubicBezTo>
                  <a:cubicBezTo>
                    <a:pt x="144018" y="175355"/>
                    <a:pt x="174212" y="144589"/>
                    <a:pt x="174212" y="10677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C6BB570E-CF3D-0A28-BDD0-55AA23FBD169}"/>
                </a:ext>
              </a:extLst>
            </p:cNvPr>
            <p:cNvSpPr/>
            <p:nvPr/>
          </p:nvSpPr>
          <p:spPr>
            <a:xfrm>
              <a:off x="2463831" y="1789112"/>
              <a:ext cx="149923" cy="210692"/>
            </a:xfrm>
            <a:custGeom>
              <a:avLst/>
              <a:gdLst>
                <a:gd name="connsiteX0" fmla="*/ 0 w 149923"/>
                <a:gd name="connsiteY0" fmla="*/ 136112 h 210692"/>
                <a:gd name="connsiteX1" fmla="*/ 0 w 149923"/>
                <a:gd name="connsiteY1" fmla="*/ 0 h 210692"/>
                <a:gd name="connsiteX2" fmla="*/ 38767 w 149923"/>
                <a:gd name="connsiteY2" fmla="*/ 0 h 210692"/>
                <a:gd name="connsiteX3" fmla="*/ 38767 w 149923"/>
                <a:gd name="connsiteY3" fmla="*/ 138398 h 210692"/>
                <a:gd name="connsiteX4" fmla="*/ 74676 w 149923"/>
                <a:gd name="connsiteY4" fmla="*/ 174879 h 210692"/>
                <a:gd name="connsiteX5" fmla="*/ 111157 w 149923"/>
                <a:gd name="connsiteY5" fmla="*/ 138398 h 210692"/>
                <a:gd name="connsiteX6" fmla="*/ 111157 w 149923"/>
                <a:gd name="connsiteY6" fmla="*/ 0 h 210692"/>
                <a:gd name="connsiteX7" fmla="*/ 149924 w 149923"/>
                <a:gd name="connsiteY7" fmla="*/ 0 h 210692"/>
                <a:gd name="connsiteX8" fmla="*/ 149924 w 149923"/>
                <a:gd name="connsiteY8" fmla="*/ 136112 h 210692"/>
                <a:gd name="connsiteX9" fmla="*/ 75057 w 149923"/>
                <a:gd name="connsiteY9" fmla="*/ 210693 h 210692"/>
                <a:gd name="connsiteX10" fmla="*/ 191 w 149923"/>
                <a:gd name="connsiteY10" fmla="*/ 136112 h 21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923" h="210692">
                  <a:moveTo>
                    <a:pt x="0" y="136112"/>
                  </a:moveTo>
                  <a:lnTo>
                    <a:pt x="0" y="0"/>
                  </a:lnTo>
                  <a:lnTo>
                    <a:pt x="38767" y="0"/>
                  </a:lnTo>
                  <a:lnTo>
                    <a:pt x="38767" y="138398"/>
                  </a:lnTo>
                  <a:cubicBezTo>
                    <a:pt x="38767" y="158877"/>
                    <a:pt x="54102" y="174879"/>
                    <a:pt x="74676" y="174879"/>
                  </a:cubicBezTo>
                  <a:cubicBezTo>
                    <a:pt x="95250" y="174879"/>
                    <a:pt x="111157" y="158972"/>
                    <a:pt x="111157" y="138398"/>
                  </a:cubicBezTo>
                  <a:lnTo>
                    <a:pt x="111157" y="0"/>
                  </a:lnTo>
                  <a:lnTo>
                    <a:pt x="149924" y="0"/>
                  </a:lnTo>
                  <a:lnTo>
                    <a:pt x="149924" y="136112"/>
                  </a:lnTo>
                  <a:cubicBezTo>
                    <a:pt x="149924" y="185071"/>
                    <a:pt x="118015" y="210693"/>
                    <a:pt x="75057" y="210693"/>
                  </a:cubicBezTo>
                  <a:cubicBezTo>
                    <a:pt x="32099" y="210693"/>
                    <a:pt x="191" y="185071"/>
                    <a:pt x="191" y="13611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CB71829E-C611-280B-C7E7-DA55253CD46D}"/>
                </a:ext>
              </a:extLst>
            </p:cNvPr>
            <p:cNvSpPr/>
            <p:nvPr/>
          </p:nvSpPr>
          <p:spPr>
            <a:xfrm>
              <a:off x="2632710" y="1789112"/>
              <a:ext cx="150018" cy="207930"/>
            </a:xfrm>
            <a:custGeom>
              <a:avLst/>
              <a:gdLst>
                <a:gd name="connsiteX0" fmla="*/ 55531 w 150018"/>
                <a:gd name="connsiteY0" fmla="*/ 37052 h 207930"/>
                <a:gd name="connsiteX1" fmla="*/ 0 w 150018"/>
                <a:gd name="connsiteY1" fmla="*/ 37052 h 207930"/>
                <a:gd name="connsiteX2" fmla="*/ 0 w 150018"/>
                <a:gd name="connsiteY2" fmla="*/ 0 h 207930"/>
                <a:gd name="connsiteX3" fmla="*/ 150019 w 150018"/>
                <a:gd name="connsiteY3" fmla="*/ 0 h 207930"/>
                <a:gd name="connsiteX4" fmla="*/ 150019 w 150018"/>
                <a:gd name="connsiteY4" fmla="*/ 37052 h 207930"/>
                <a:gd name="connsiteX5" fmla="*/ 94202 w 150018"/>
                <a:gd name="connsiteY5" fmla="*/ 37052 h 207930"/>
                <a:gd name="connsiteX6" fmla="*/ 94202 w 150018"/>
                <a:gd name="connsiteY6" fmla="*/ 207931 h 207930"/>
                <a:gd name="connsiteX7" fmla="*/ 55435 w 150018"/>
                <a:gd name="connsiteY7" fmla="*/ 207931 h 207930"/>
                <a:gd name="connsiteX8" fmla="*/ 55435 w 150018"/>
                <a:gd name="connsiteY8" fmla="*/ 37052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018" h="207930">
                  <a:moveTo>
                    <a:pt x="55531" y="37052"/>
                  </a:moveTo>
                  <a:lnTo>
                    <a:pt x="0" y="37052"/>
                  </a:lnTo>
                  <a:lnTo>
                    <a:pt x="0" y="0"/>
                  </a:lnTo>
                  <a:lnTo>
                    <a:pt x="150019" y="0"/>
                  </a:lnTo>
                  <a:lnTo>
                    <a:pt x="150019" y="37052"/>
                  </a:lnTo>
                  <a:lnTo>
                    <a:pt x="94202" y="37052"/>
                  </a:lnTo>
                  <a:lnTo>
                    <a:pt x="94202" y="207931"/>
                  </a:lnTo>
                  <a:lnTo>
                    <a:pt x="55435" y="207931"/>
                  </a:lnTo>
                  <a:lnTo>
                    <a:pt x="55435" y="3705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F7BF3EFC-3751-D9BA-5BAE-97A71E683A16}"/>
                </a:ext>
              </a:extLst>
            </p:cNvPr>
            <p:cNvSpPr/>
            <p:nvPr/>
          </p:nvSpPr>
          <p:spPr>
            <a:xfrm>
              <a:off x="2802159" y="1789207"/>
              <a:ext cx="157257" cy="207835"/>
            </a:xfrm>
            <a:custGeom>
              <a:avLst/>
              <a:gdLst>
                <a:gd name="connsiteX0" fmla="*/ 118491 w 157257"/>
                <a:gd name="connsiteY0" fmla="*/ 122111 h 207835"/>
                <a:gd name="connsiteX1" fmla="*/ 38767 w 157257"/>
                <a:gd name="connsiteY1" fmla="*/ 122111 h 207835"/>
                <a:gd name="connsiteX2" fmla="*/ 38767 w 157257"/>
                <a:gd name="connsiteY2" fmla="*/ 207836 h 207835"/>
                <a:gd name="connsiteX3" fmla="*/ 0 w 157257"/>
                <a:gd name="connsiteY3" fmla="*/ 207836 h 207835"/>
                <a:gd name="connsiteX4" fmla="*/ 0 w 157257"/>
                <a:gd name="connsiteY4" fmla="*/ 0 h 207835"/>
                <a:gd name="connsiteX5" fmla="*/ 38767 w 157257"/>
                <a:gd name="connsiteY5" fmla="*/ 0 h 207835"/>
                <a:gd name="connsiteX6" fmla="*/ 38767 w 157257"/>
                <a:gd name="connsiteY6" fmla="*/ 85154 h 207835"/>
                <a:gd name="connsiteX7" fmla="*/ 118491 w 157257"/>
                <a:gd name="connsiteY7" fmla="*/ 85154 h 207835"/>
                <a:gd name="connsiteX8" fmla="*/ 118491 w 157257"/>
                <a:gd name="connsiteY8" fmla="*/ 0 h 207835"/>
                <a:gd name="connsiteX9" fmla="*/ 157258 w 157257"/>
                <a:gd name="connsiteY9" fmla="*/ 0 h 207835"/>
                <a:gd name="connsiteX10" fmla="*/ 157258 w 157257"/>
                <a:gd name="connsiteY10" fmla="*/ 207836 h 207835"/>
                <a:gd name="connsiteX11" fmla="*/ 118491 w 157257"/>
                <a:gd name="connsiteY11" fmla="*/ 207836 h 207835"/>
                <a:gd name="connsiteX12" fmla="*/ 118491 w 157257"/>
                <a:gd name="connsiteY12" fmla="*/ 122111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7257" h="207835">
                  <a:moveTo>
                    <a:pt x="118491" y="122111"/>
                  </a:moveTo>
                  <a:lnTo>
                    <a:pt x="38767" y="122111"/>
                  </a:lnTo>
                  <a:lnTo>
                    <a:pt x="38767" y="207836"/>
                  </a:lnTo>
                  <a:lnTo>
                    <a:pt x="0" y="207836"/>
                  </a:lnTo>
                  <a:lnTo>
                    <a:pt x="0" y="0"/>
                  </a:lnTo>
                  <a:lnTo>
                    <a:pt x="38767" y="0"/>
                  </a:lnTo>
                  <a:lnTo>
                    <a:pt x="38767" y="85154"/>
                  </a:lnTo>
                  <a:lnTo>
                    <a:pt x="118491" y="85154"/>
                  </a:lnTo>
                  <a:lnTo>
                    <a:pt x="118491" y="0"/>
                  </a:lnTo>
                  <a:lnTo>
                    <a:pt x="157258" y="0"/>
                  </a:lnTo>
                  <a:lnTo>
                    <a:pt x="157258" y="207836"/>
                  </a:lnTo>
                  <a:lnTo>
                    <a:pt x="118491" y="207836"/>
                  </a:lnTo>
                  <a:lnTo>
                    <a:pt x="118491" y="12211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2886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>
  <p:cSld name="1_사용자 지정 레이아웃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/>
          <p:nvPr/>
        </p:nvSpPr>
        <p:spPr>
          <a:xfrm>
            <a:off x="0" y="2872779"/>
            <a:ext cx="12192000" cy="3508972"/>
          </a:xfrm>
          <a:prstGeom prst="rect">
            <a:avLst/>
          </a:prstGeom>
          <a:solidFill>
            <a:srgbClr val="5DC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>
              <a:sym typeface="Arial"/>
            </a:endParaRPr>
          </a:p>
        </p:txBody>
      </p:sp>
      <p:cxnSp>
        <p:nvCxnSpPr>
          <p:cNvPr id="28" name="Google Shape;28;p8"/>
          <p:cNvCxnSpPr>
            <a:cxnSpLocks/>
          </p:cNvCxnSpPr>
          <p:nvPr/>
        </p:nvCxnSpPr>
        <p:spPr>
          <a:xfrm rot="10800000" flipH="1">
            <a:off x="0" y="694685"/>
            <a:ext cx="1772308" cy="11180"/>
          </a:xfrm>
          <a:prstGeom prst="straightConnector1">
            <a:avLst/>
          </a:prstGeom>
          <a:noFill/>
          <a:ln w="38100" cap="flat" cmpd="sng">
            <a:solidFill>
              <a:srgbClr val="5DC2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8"/>
          <p:cNvSpPr txBox="1"/>
          <p:nvPr/>
        </p:nvSpPr>
        <p:spPr>
          <a:xfrm>
            <a:off x="995356" y="826857"/>
            <a:ext cx="757811" cy="16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1" dirty="0">
                <a:solidFill>
                  <a:srgbClr val="5DC2CC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Quattrocento Sans"/>
                <a:sym typeface="Quattrocento Sans"/>
              </a:rPr>
              <a:t>Chapter</a:t>
            </a:r>
            <a:endParaRPr sz="1051" dirty="0">
              <a:solidFill>
                <a:srgbClr val="5DC2CC"/>
              </a:solidFill>
              <a:latin typeface="삼성긴고딕OTF Regular" panose="020B0600000101010101" pitchFamily="34" charset="-127"/>
              <a:ea typeface="삼성긴고딕OTF Regular" panose="020B0600000101010101" pitchFamily="34" charset="-127"/>
              <a:cs typeface="Quattrocento Sans"/>
              <a:sym typeface="Quattrocento Sans"/>
            </a:endParaRPr>
          </a:p>
        </p:txBody>
      </p:sp>
      <p:pic>
        <p:nvPicPr>
          <p:cNvPr id="9" name="Google Shape;50;p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9968344" y="4305301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56F20EAD-A388-47BB-B261-56C07D270C1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951557" y="3899866"/>
            <a:ext cx="2927351" cy="248188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E082DEC-6F78-386B-9D23-AC74E588ADF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171" y="451962"/>
            <a:ext cx="1209499" cy="38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976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>
  <p:cSld name="4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72;p1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449251" y="349250"/>
            <a:ext cx="832015" cy="589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533" y="438647"/>
            <a:ext cx="1209499" cy="38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571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>
  <p:cSld name="4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72;p1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449251" y="349250"/>
            <a:ext cx="832015" cy="589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533" y="438647"/>
            <a:ext cx="1209499" cy="38821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4143375"/>
            <a:ext cx="5191125" cy="2714625"/>
          </a:xfrm>
          <a:prstGeom prst="rect">
            <a:avLst/>
          </a:prstGeom>
        </p:spPr>
      </p:pic>
      <p:sp>
        <p:nvSpPr>
          <p:cNvPr id="3" name="직사각형 2"/>
          <p:cNvSpPr/>
          <p:nvPr userDrawn="1"/>
        </p:nvSpPr>
        <p:spPr>
          <a:xfrm>
            <a:off x="6363477" y="2369976"/>
            <a:ext cx="5828523" cy="4488024"/>
          </a:xfrm>
          <a:prstGeom prst="rect">
            <a:avLst/>
          </a:prstGeom>
          <a:solidFill>
            <a:srgbClr val="B7F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827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>
  <p:cSld name="2_사용자 지정 레이아웃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/>
          <p:nvPr/>
        </p:nvSpPr>
        <p:spPr>
          <a:xfrm>
            <a:off x="0" y="2872779"/>
            <a:ext cx="12192000" cy="3508972"/>
          </a:xfrm>
          <a:prstGeom prst="rect">
            <a:avLst/>
          </a:prstGeom>
          <a:solidFill>
            <a:srgbClr val="B7F8B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2"/>
          <a:srcRect r="36147"/>
          <a:stretch/>
        </p:blipFill>
        <p:spPr>
          <a:xfrm>
            <a:off x="6629401" y="3667126"/>
            <a:ext cx="3314700" cy="2714625"/>
          </a:xfrm>
          <a:prstGeom prst="rect">
            <a:avLst/>
          </a:prstGeom>
        </p:spPr>
      </p:pic>
      <p:cxnSp>
        <p:nvCxnSpPr>
          <p:cNvPr id="28" name="Google Shape;28;p8"/>
          <p:cNvCxnSpPr/>
          <p:nvPr/>
        </p:nvCxnSpPr>
        <p:spPr>
          <a:xfrm rot="10800000" flipH="1">
            <a:off x="-19141" y="694685"/>
            <a:ext cx="1772308" cy="11180"/>
          </a:xfrm>
          <a:prstGeom prst="straightConnector1">
            <a:avLst/>
          </a:prstGeom>
          <a:noFill/>
          <a:ln w="381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8"/>
          <p:cNvSpPr txBox="1"/>
          <p:nvPr/>
        </p:nvSpPr>
        <p:spPr>
          <a:xfrm>
            <a:off x="995356" y="826857"/>
            <a:ext cx="757811" cy="16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1" dirty="0">
                <a:solidFill>
                  <a:schemeClr val="accent6">
                    <a:lumMod val="75000"/>
                  </a:schemeClr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Quattrocento Sans"/>
                <a:sym typeface="Quattrocento Sans"/>
              </a:rPr>
              <a:t>Chapter</a:t>
            </a:r>
            <a:endParaRPr sz="1051" dirty="0">
              <a:solidFill>
                <a:schemeClr val="accent6">
                  <a:lumMod val="75000"/>
                </a:schemeClr>
              </a:solidFill>
              <a:latin typeface="삼성긴고딕OTF Regular" panose="020B0600000101010101" pitchFamily="34" charset="-127"/>
              <a:ea typeface="삼성긴고딕OTF Regular" panose="020B0600000101010101" pitchFamily="34" charset="-127"/>
              <a:cs typeface="Quattrocento Sans"/>
              <a:sym typeface="Quattrocento Sans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533" y="438647"/>
            <a:ext cx="1209499" cy="388210"/>
          </a:xfrm>
          <a:prstGeom prst="rect">
            <a:avLst/>
          </a:prstGeom>
        </p:spPr>
      </p:pic>
      <p:pic>
        <p:nvPicPr>
          <p:cNvPr id="9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9968344" y="4305301"/>
            <a:ext cx="1766456" cy="789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5386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구역 머리글" preserve="1">
  <p:cSld name="1_구역 머리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 hasCustomPrompt="1"/>
          </p:nvPr>
        </p:nvSpPr>
        <p:spPr>
          <a:xfrm>
            <a:off x="1418444" y="782706"/>
            <a:ext cx="757315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ko-KR" altLang="en-US" dirty="0"/>
              <a:t>제목</a:t>
            </a:r>
            <a:endParaRPr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10355179" y="782706"/>
            <a:ext cx="922421" cy="645041"/>
          </a:xfrm>
          <a:prstGeom prst="rect">
            <a:avLst/>
          </a:prstGeom>
          <a:solidFill>
            <a:srgbClr val="B7F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053" y="1039537"/>
            <a:ext cx="1209499" cy="388210"/>
          </a:xfrm>
          <a:prstGeom prst="rect">
            <a:avLst/>
          </a:prstGeom>
        </p:spPr>
      </p:pic>
      <p:pic>
        <p:nvPicPr>
          <p:cNvPr id="6" name="Google Shape;23;p7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31254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사용자 지정 레이아웃" preserve="1" userDrawn="1">
  <p:cSld name="9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9;p2"/>
          <p:cNvGrpSpPr/>
          <p:nvPr userDrawn="1"/>
        </p:nvGrpSpPr>
        <p:grpSpPr>
          <a:xfrm>
            <a:off x="1823525" y="873732"/>
            <a:ext cx="10368475" cy="1120824"/>
            <a:chOff x="1367644" y="396259"/>
            <a:chExt cx="7776356" cy="944004"/>
          </a:xfrm>
        </p:grpSpPr>
        <p:sp>
          <p:nvSpPr>
            <p:cNvPr id="4" name="Google Shape;110;p2"/>
            <p:cNvSpPr/>
            <p:nvPr/>
          </p:nvSpPr>
          <p:spPr>
            <a:xfrm>
              <a:off x="1367644" y="396259"/>
              <a:ext cx="1764196" cy="94400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1" i="0" u="none" strike="noStrike" kern="0" cap="none" spc="0" normalizeH="0" baseline="0" noProof="0" dirty="0">
                <a:ln>
                  <a:noFill/>
                </a:ln>
                <a:solidFill>
                  <a:srgbClr val="538CD5"/>
                </a:solidFill>
                <a:effectLst/>
                <a:uLnTx/>
                <a:uFillTx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Malgun Gothic"/>
                <a:sym typeface="Malgun Gothic"/>
              </a:endParaRPr>
            </a:p>
          </p:txBody>
        </p:sp>
        <p:sp>
          <p:nvSpPr>
            <p:cNvPr id="5" name="Google Shape;111;p2"/>
            <p:cNvSpPr/>
            <p:nvPr/>
          </p:nvSpPr>
          <p:spPr>
            <a:xfrm>
              <a:off x="2951820" y="396259"/>
              <a:ext cx="6192180" cy="944004"/>
            </a:xfrm>
            <a:prstGeom prst="roundRect">
              <a:avLst>
                <a:gd name="adj" fmla="val 0"/>
              </a:avLst>
            </a:prstGeom>
            <a:solidFill>
              <a:srgbClr val="B7F8B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Malgun Gothic"/>
                <a:sym typeface="Malgun Gothic"/>
              </a:endParaRPr>
            </a:p>
          </p:txBody>
        </p:sp>
      </p:grpSp>
      <p:sp>
        <p:nvSpPr>
          <p:cNvPr id="7" name="텍스트 개체 틀 17"/>
          <p:cNvSpPr>
            <a:spLocks noGrp="1"/>
          </p:cNvSpPr>
          <p:nvPr>
            <p:ph type="body" sz="quarter" idx="10" hasCustomPrompt="1"/>
          </p:nvPr>
        </p:nvSpPr>
        <p:spPr>
          <a:xfrm>
            <a:off x="3935760" y="873730"/>
            <a:ext cx="8256240" cy="11208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 panose="020B0600000101010101" pitchFamily="34" charset="-127"/>
                <a:ea typeface="삼성긴고딕OTF Medium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533" y="438647"/>
            <a:ext cx="1209499" cy="388210"/>
          </a:xfrm>
          <a:prstGeom prst="rect">
            <a:avLst/>
          </a:prstGeom>
        </p:spPr>
      </p:pic>
      <p:pic>
        <p:nvPicPr>
          <p:cNvPr id="16" name="Google Shape;23;p7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9483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>
  <p:cSld name="4_사용자 지정 레이아웃">
    <p:bg>
      <p:bgPr>
        <a:solidFill>
          <a:schemeClr val="lt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07DC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4" r="20999" b="78983"/>
          <a:stretch/>
        </p:blipFill>
        <p:spPr>
          <a:xfrm>
            <a:off x="6922871" y="4126294"/>
            <a:ext cx="2935504" cy="2741231"/>
          </a:xfrm>
          <a:prstGeom prst="rect">
            <a:avLst/>
          </a:prstGeom>
        </p:spPr>
      </p:pic>
      <p:pic>
        <p:nvPicPr>
          <p:cNvPr id="8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9968344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50722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>
  <p:cSld name="4_사용자 지정 레이아웃">
    <p:bg>
      <p:bgPr>
        <a:solidFill>
          <a:schemeClr val="lt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07DC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4" r="20999" b="78983"/>
          <a:stretch/>
        </p:blipFill>
        <p:spPr>
          <a:xfrm>
            <a:off x="350585" y="4126294"/>
            <a:ext cx="2935504" cy="2741231"/>
          </a:xfrm>
          <a:prstGeom prst="rect">
            <a:avLst/>
          </a:prstGeom>
        </p:spPr>
      </p:pic>
      <p:pic>
        <p:nvPicPr>
          <p:cNvPr id="8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396058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44047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사용자 지정 레이아웃" preserve="1" userDrawn="1">
  <p:cSld name="8_사용자 지정 레이아웃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" y="0"/>
            <a:ext cx="3935759" cy="6858000"/>
          </a:xfrm>
          <a:prstGeom prst="rect">
            <a:avLst/>
          </a:prstGeom>
          <a:solidFill>
            <a:srgbClr val="A07DC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46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533" y="438647"/>
            <a:ext cx="1209499" cy="38821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4" r="20999" b="78983"/>
          <a:stretch/>
        </p:blipFill>
        <p:spPr>
          <a:xfrm>
            <a:off x="341096" y="5120251"/>
            <a:ext cx="1992530" cy="1747274"/>
          </a:xfrm>
          <a:prstGeom prst="rect">
            <a:avLst/>
          </a:prstGeom>
        </p:spPr>
      </p:pic>
      <p:pic>
        <p:nvPicPr>
          <p:cNvPr id="7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2376919" y="5534025"/>
            <a:ext cx="1242582" cy="53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3;p7"/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oogle Shape;109;p2"/>
          <p:cNvGrpSpPr/>
          <p:nvPr userDrawn="1"/>
        </p:nvGrpSpPr>
        <p:grpSpPr>
          <a:xfrm>
            <a:off x="1823525" y="873732"/>
            <a:ext cx="10368475" cy="1120824"/>
            <a:chOff x="1367644" y="396259"/>
            <a:chExt cx="7776356" cy="944004"/>
          </a:xfrm>
        </p:grpSpPr>
        <p:sp>
          <p:nvSpPr>
            <p:cNvPr id="10" name="Google Shape;110;p2"/>
            <p:cNvSpPr/>
            <p:nvPr/>
          </p:nvSpPr>
          <p:spPr>
            <a:xfrm>
              <a:off x="1367644" y="396259"/>
              <a:ext cx="1764196" cy="94400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1" i="0" u="none" strike="noStrike" kern="0" cap="none" spc="0" normalizeH="0" baseline="0" noProof="0" dirty="0">
                <a:ln>
                  <a:noFill/>
                </a:ln>
                <a:solidFill>
                  <a:srgbClr val="538CD5"/>
                </a:solidFill>
                <a:effectLst/>
                <a:uLnTx/>
                <a:uFillTx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Malgun Gothic"/>
                <a:sym typeface="Malgun Gothic"/>
              </a:endParaRPr>
            </a:p>
          </p:txBody>
        </p:sp>
        <p:sp>
          <p:nvSpPr>
            <p:cNvPr id="11" name="Google Shape;111;p2"/>
            <p:cNvSpPr/>
            <p:nvPr/>
          </p:nvSpPr>
          <p:spPr>
            <a:xfrm>
              <a:off x="2951820" y="396259"/>
              <a:ext cx="6192180" cy="944004"/>
            </a:xfrm>
            <a:prstGeom prst="roundRect">
              <a:avLst>
                <a:gd name="adj" fmla="val 0"/>
              </a:avLst>
            </a:prstGeom>
            <a:solidFill>
              <a:srgbClr val="A07D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Malgun Gothic"/>
                <a:sym typeface="Malgun Gothic"/>
              </a:endParaRPr>
            </a:p>
          </p:txBody>
        </p:sp>
      </p:grpSp>
      <p:sp>
        <p:nvSpPr>
          <p:cNvPr id="13" name="텍스트 개체 틀 17"/>
          <p:cNvSpPr>
            <a:spLocks noGrp="1"/>
          </p:cNvSpPr>
          <p:nvPr>
            <p:ph type="body" sz="quarter" idx="10" hasCustomPrompt="1"/>
          </p:nvPr>
        </p:nvSpPr>
        <p:spPr>
          <a:xfrm>
            <a:off x="3935760" y="873730"/>
            <a:ext cx="8256240" cy="11208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 panose="020B0600000101010101" pitchFamily="34" charset="-127"/>
                <a:ea typeface="삼성긴고딕OTF Medium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0781378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콘텐츠 2개" preserve="1">
  <p:cSld name="2_콘텐츠 2개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 userDrawn="1"/>
        </p:nvGrpSpPr>
        <p:grpSpPr>
          <a:xfrm>
            <a:off x="893" y="702"/>
            <a:ext cx="12191107" cy="6857105"/>
            <a:chOff x="893" y="702"/>
            <a:chExt cx="12191107" cy="6857105"/>
          </a:xfrm>
        </p:grpSpPr>
        <p:pic>
          <p:nvPicPr>
            <p:cNvPr id="79" name="Google Shape;79;p1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93" y="702"/>
              <a:ext cx="12191107" cy="68571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그림 10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653" r="14965" b="78983"/>
            <a:stretch/>
          </p:blipFill>
          <p:spPr>
            <a:xfrm>
              <a:off x="7347283" y="142708"/>
              <a:ext cx="3535605" cy="1305424"/>
            </a:xfrm>
            <a:prstGeom prst="rect">
              <a:avLst/>
            </a:prstGeom>
          </p:spPr>
        </p:pic>
      </p:grpSp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1367644" y="797351"/>
            <a:ext cx="6492988" cy="51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pic>
        <p:nvPicPr>
          <p:cNvPr id="82" name="Google Shape;82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053" y="1026837"/>
            <a:ext cx="1209499" cy="388210"/>
          </a:xfrm>
          <a:prstGeom prst="rect">
            <a:avLst/>
          </a:prstGeom>
        </p:spPr>
      </p:pic>
      <p:grpSp>
        <p:nvGrpSpPr>
          <p:cNvPr id="4" name="그룹 3"/>
          <p:cNvGrpSpPr/>
          <p:nvPr userDrawn="1"/>
        </p:nvGrpSpPr>
        <p:grpSpPr>
          <a:xfrm>
            <a:off x="7423280" y="69850"/>
            <a:ext cx="1631820" cy="862674"/>
            <a:chOff x="7423280" y="69850"/>
            <a:chExt cx="1631820" cy="862674"/>
          </a:xfrm>
        </p:grpSpPr>
        <p:pic>
          <p:nvPicPr>
            <p:cNvPr id="13" name="Google Shape;50;p12"/>
            <p:cNvPicPr preferRelativeResize="0"/>
            <p:nvPr userDrawn="1"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423280" y="441158"/>
              <a:ext cx="1207373" cy="4913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" name="직사각형 1"/>
            <p:cNvSpPr/>
            <p:nvPr userDrawn="1"/>
          </p:nvSpPr>
          <p:spPr>
            <a:xfrm>
              <a:off x="8070850" y="69850"/>
              <a:ext cx="984250" cy="130175"/>
            </a:xfrm>
            <a:prstGeom prst="rect">
              <a:avLst/>
            </a:prstGeom>
            <a:solidFill>
              <a:srgbClr val="A07D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모서리가 둥근 직사각형 4"/>
          <p:cNvSpPr/>
          <p:nvPr userDrawn="1"/>
        </p:nvSpPr>
        <p:spPr>
          <a:xfrm>
            <a:off x="497306" y="1448132"/>
            <a:ext cx="11213432" cy="5048921"/>
          </a:xfrm>
          <a:prstGeom prst="roundRect">
            <a:avLst>
              <a:gd name="adj" fmla="val 35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949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사용자 지정 레이아웃" preserve="1">
  <p:cSld name="10_사용자 지정 레이아웃">
    <p:bg>
      <p:bgPr>
        <a:solidFill>
          <a:schemeClr val="l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/>
          <p:nvPr/>
        </p:nvSpPr>
        <p:spPr>
          <a:xfrm>
            <a:off x="5" y="0"/>
            <a:ext cx="3935759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4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50;p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2376919" y="5534025"/>
            <a:ext cx="1242583" cy="53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3;p7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50586" y="298378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3AE61381-B965-E324-D667-283976FC95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9913" y="5235839"/>
            <a:ext cx="1913319" cy="1622162"/>
          </a:xfrm>
          <a:prstGeom prst="rect">
            <a:avLst/>
          </a:prstGeom>
        </p:spPr>
      </p:pic>
      <p:sp>
        <p:nvSpPr>
          <p:cNvPr id="4" name="Google Shape;110;p2">
            <a:extLst>
              <a:ext uri="{FF2B5EF4-FFF2-40B4-BE49-F238E27FC236}">
                <a16:creationId xmlns:a16="http://schemas.microsoft.com/office/drawing/2014/main" id="{9A407D7F-AB58-B873-7DAD-2C4EBB93FFD9}"/>
              </a:ext>
            </a:extLst>
          </p:cNvPr>
          <p:cNvSpPr/>
          <p:nvPr/>
        </p:nvSpPr>
        <p:spPr>
          <a:xfrm>
            <a:off x="1823525" y="873732"/>
            <a:ext cx="2352261" cy="112082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914377" latinLnBrk="0">
              <a:buClr>
                <a:srgbClr val="000000"/>
              </a:buClr>
              <a:defRPr/>
            </a:pPr>
            <a:endParaRPr sz="2400" b="1" kern="0" dirty="0">
              <a:ln>
                <a:solidFill>
                  <a:srgbClr val="FF0000">
                    <a:alpha val="0"/>
                  </a:srgbClr>
                </a:solidFill>
              </a:ln>
              <a:solidFill>
                <a:srgbClr val="538CD5"/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  <a:cs typeface="Malgun Gothic"/>
              <a:sym typeface="Malgun Gothic"/>
            </a:endParaRPr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id="{9A84E304-9671-9516-4217-69D66A6309D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2740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>
  <p:cSld name="2_사용자 지정 레이아웃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/>
          <p:nvPr/>
        </p:nvSpPr>
        <p:spPr>
          <a:xfrm>
            <a:off x="0" y="2872779"/>
            <a:ext cx="12192000" cy="3508972"/>
          </a:xfrm>
          <a:prstGeom prst="rect">
            <a:avLst/>
          </a:prstGeom>
          <a:solidFill>
            <a:srgbClr val="A07DC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28;p8"/>
          <p:cNvCxnSpPr/>
          <p:nvPr/>
        </p:nvCxnSpPr>
        <p:spPr>
          <a:xfrm rot="10800000" flipH="1">
            <a:off x="-19141" y="694685"/>
            <a:ext cx="1772308" cy="11180"/>
          </a:xfrm>
          <a:prstGeom prst="straightConnector1">
            <a:avLst/>
          </a:prstGeom>
          <a:noFill/>
          <a:ln w="38100" cap="flat" cmpd="sng">
            <a:solidFill>
              <a:srgbClr val="A07DC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8"/>
          <p:cNvSpPr txBox="1"/>
          <p:nvPr/>
        </p:nvSpPr>
        <p:spPr>
          <a:xfrm>
            <a:off x="995356" y="826857"/>
            <a:ext cx="757811" cy="16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1" dirty="0">
                <a:solidFill>
                  <a:srgbClr val="A07DC1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Quattrocento Sans"/>
                <a:sym typeface="Quattrocento Sans"/>
              </a:rPr>
              <a:t>Chapter</a:t>
            </a:r>
            <a:endParaRPr sz="1051" dirty="0">
              <a:solidFill>
                <a:srgbClr val="A07DC1"/>
              </a:solidFill>
              <a:latin typeface="삼성긴고딕OTF Regular" panose="020B0600000101010101" pitchFamily="34" charset="-127"/>
              <a:ea typeface="삼성긴고딕OTF Regular" panose="020B0600000101010101" pitchFamily="34" charset="-127"/>
              <a:cs typeface="Quattrocento Sans"/>
              <a:sym typeface="Quattrocento Sans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533" y="438647"/>
            <a:ext cx="1209499" cy="38821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4" r="20999" b="78983"/>
          <a:stretch/>
        </p:blipFill>
        <p:spPr>
          <a:xfrm>
            <a:off x="6922871" y="3640520"/>
            <a:ext cx="2935504" cy="2741231"/>
          </a:xfrm>
          <a:prstGeom prst="rect">
            <a:avLst/>
          </a:prstGeom>
        </p:spPr>
      </p:pic>
      <p:pic>
        <p:nvPicPr>
          <p:cNvPr id="9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9968344" y="4305301"/>
            <a:ext cx="1766456" cy="789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23892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사용자 지정 레이아웃" preserve="1">
  <p:cSld name="6_사용자 지정 레이아웃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3CB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" name="Google Shape;42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70" t="1751" r="20411" b="78948"/>
          <a:stretch/>
        </p:blipFill>
        <p:spPr>
          <a:xfrm>
            <a:off x="6877051" y="4352925"/>
            <a:ext cx="3083140" cy="2514601"/>
          </a:xfrm>
          <a:prstGeom prst="rect">
            <a:avLst/>
          </a:prstGeom>
        </p:spPr>
      </p:pic>
      <p:pic>
        <p:nvPicPr>
          <p:cNvPr id="10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9968344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15020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사용자 지정 레이아웃" preserve="1">
  <p:cSld name="8_사용자 지정 레이아웃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3CB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" name="Google Shape;42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70" t="1751" r="20411" b="78948"/>
          <a:stretch/>
        </p:blipFill>
        <p:spPr>
          <a:xfrm>
            <a:off x="350585" y="4352925"/>
            <a:ext cx="3083140" cy="2514601"/>
          </a:xfrm>
          <a:prstGeom prst="rect">
            <a:avLst/>
          </a:prstGeom>
        </p:spPr>
      </p:pic>
      <p:pic>
        <p:nvPicPr>
          <p:cNvPr id="10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441878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83029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>
  <p:cSld name="2_사용자 지정 레이아웃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/>
          <p:nvPr/>
        </p:nvSpPr>
        <p:spPr>
          <a:xfrm>
            <a:off x="0" y="2872779"/>
            <a:ext cx="12192000" cy="3508972"/>
          </a:xfrm>
          <a:prstGeom prst="rect">
            <a:avLst/>
          </a:prstGeom>
          <a:solidFill>
            <a:srgbClr val="13CB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28;p8"/>
          <p:cNvCxnSpPr/>
          <p:nvPr/>
        </p:nvCxnSpPr>
        <p:spPr>
          <a:xfrm rot="10800000" flipH="1">
            <a:off x="-19141" y="694685"/>
            <a:ext cx="1772308" cy="11180"/>
          </a:xfrm>
          <a:prstGeom prst="straightConnector1">
            <a:avLst/>
          </a:prstGeom>
          <a:noFill/>
          <a:ln w="38100" cap="flat" cmpd="sng">
            <a:solidFill>
              <a:srgbClr val="13CBC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8"/>
          <p:cNvSpPr txBox="1"/>
          <p:nvPr/>
        </p:nvSpPr>
        <p:spPr>
          <a:xfrm>
            <a:off x="995356" y="826857"/>
            <a:ext cx="757811" cy="16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1" dirty="0">
                <a:solidFill>
                  <a:srgbClr val="13CBC3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Quattrocento Sans"/>
                <a:sym typeface="Quattrocento Sans"/>
              </a:rPr>
              <a:t>Chapter</a:t>
            </a:r>
            <a:endParaRPr sz="1051" dirty="0">
              <a:solidFill>
                <a:srgbClr val="13CBC3"/>
              </a:solidFill>
              <a:latin typeface="삼성긴고딕OTF Regular" panose="020B0600000101010101" pitchFamily="34" charset="-127"/>
              <a:ea typeface="삼성긴고딕OTF Regular" panose="020B0600000101010101" pitchFamily="34" charset="-127"/>
              <a:cs typeface="Quattrocento Sans"/>
              <a:sym typeface="Quattrocento Sans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533" y="438647"/>
            <a:ext cx="1209499" cy="388210"/>
          </a:xfrm>
          <a:prstGeom prst="rect">
            <a:avLst/>
          </a:prstGeom>
        </p:spPr>
      </p:pic>
      <p:pic>
        <p:nvPicPr>
          <p:cNvPr id="9" name="Google Shape;50;p12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9968344" y="4305301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70" t="1751" r="20411" b="78948"/>
          <a:stretch/>
        </p:blipFill>
        <p:spPr>
          <a:xfrm>
            <a:off x="6877051" y="3867150"/>
            <a:ext cx="3083140" cy="251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3857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사용자 지정 레이아웃" preserve="1">
  <p:cSld name="8_사용자 지정 레이아웃">
    <p:bg>
      <p:bgPr>
        <a:solidFill>
          <a:schemeClr val="l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/>
          <p:nvPr/>
        </p:nvSpPr>
        <p:spPr>
          <a:xfrm>
            <a:off x="3" y="0"/>
            <a:ext cx="3935759" cy="6858000"/>
          </a:xfrm>
          <a:prstGeom prst="rect">
            <a:avLst/>
          </a:prstGeom>
          <a:solidFill>
            <a:srgbClr val="13CB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46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70" t="1751" r="20411" b="78948"/>
          <a:stretch/>
        </p:blipFill>
        <p:spPr>
          <a:xfrm>
            <a:off x="276224" y="5235839"/>
            <a:ext cx="2162175" cy="1629868"/>
          </a:xfrm>
          <a:prstGeom prst="rect">
            <a:avLst/>
          </a:prstGeom>
        </p:spPr>
      </p:pic>
      <p:pic>
        <p:nvPicPr>
          <p:cNvPr id="6" name="Google Shape;50;p12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2376919" y="5534025"/>
            <a:ext cx="1242582" cy="53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3;p7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24127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및 내용" preserve="1">
  <p:cSld name="2_제목 및 내용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>
          <a:xfrm>
            <a:off x="893" y="702"/>
            <a:ext cx="12191107" cy="6857105"/>
            <a:chOff x="893" y="702"/>
            <a:chExt cx="12191107" cy="6857105"/>
          </a:xfrm>
        </p:grpSpPr>
        <p:pic>
          <p:nvPicPr>
            <p:cNvPr id="62" name="Google Shape;62;p1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93" y="702"/>
              <a:ext cx="12191107" cy="685710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" name="그룹 3"/>
            <p:cNvGrpSpPr/>
            <p:nvPr userDrawn="1"/>
          </p:nvGrpSpPr>
          <p:grpSpPr>
            <a:xfrm>
              <a:off x="7620754" y="8489"/>
              <a:ext cx="3408194" cy="1462459"/>
              <a:chOff x="7620754" y="8489"/>
              <a:chExt cx="3408194" cy="1462459"/>
            </a:xfrm>
          </p:grpSpPr>
          <p:grpSp>
            <p:nvGrpSpPr>
              <p:cNvPr id="3" name="그룹 2"/>
              <p:cNvGrpSpPr/>
              <p:nvPr userDrawn="1"/>
            </p:nvGrpSpPr>
            <p:grpSpPr>
              <a:xfrm>
                <a:off x="7620754" y="260350"/>
                <a:ext cx="3408194" cy="1210598"/>
                <a:chOff x="7429550" y="-8022"/>
                <a:chExt cx="3603634" cy="1478969"/>
              </a:xfrm>
            </p:grpSpPr>
            <p:pic>
              <p:nvPicPr>
                <p:cNvPr id="14" name="그림 13"/>
                <p:cNvPicPr>
                  <a:picLocks noChangeAspect="1"/>
                </p:cNvPicPr>
                <p:nvPr userDrawn="1"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343" t="1751" r="13560" b="78948"/>
                <a:stretch/>
              </p:blipFill>
              <p:spPr>
                <a:xfrm>
                  <a:off x="7429550" y="-8022"/>
                  <a:ext cx="3603634" cy="1456109"/>
                </a:xfrm>
                <a:prstGeom prst="rect">
                  <a:avLst/>
                </a:prstGeom>
              </p:spPr>
            </p:pic>
            <p:sp>
              <p:nvSpPr>
                <p:cNvPr id="2" name="직사각형 1"/>
                <p:cNvSpPr/>
                <p:nvPr userDrawn="1"/>
              </p:nvSpPr>
              <p:spPr>
                <a:xfrm>
                  <a:off x="8753473" y="1425228"/>
                  <a:ext cx="242888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직사각형 15"/>
                <p:cNvSpPr/>
                <p:nvPr userDrawn="1"/>
              </p:nvSpPr>
              <p:spPr>
                <a:xfrm>
                  <a:off x="9644953" y="1431462"/>
                  <a:ext cx="540000" cy="3325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18" name="그림 17"/>
              <p:cNvPicPr>
                <a:picLocks noChangeAspect="1"/>
              </p:cNvPicPr>
              <p:nvPr userDrawn="1"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343" t="1751" r="38144" b="92893"/>
              <a:stretch/>
            </p:blipFill>
            <p:spPr>
              <a:xfrm>
                <a:off x="8415212" y="8489"/>
                <a:ext cx="909638" cy="330754"/>
              </a:xfrm>
              <a:prstGeom prst="rect">
                <a:avLst/>
              </a:prstGeom>
            </p:spPr>
          </p:pic>
        </p:grpSp>
      </p:grpSp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1367644" y="797351"/>
            <a:ext cx="6532388" cy="51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pic>
        <p:nvPicPr>
          <p:cNvPr id="66" name="Google Shape;66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50;p12"/>
          <p:cNvPicPr preferRelativeResize="0"/>
          <p:nvPr userDrawn="1"/>
        </p:nvPicPr>
        <p:blipFill rotWithShape="1">
          <a:blip r:embed="rId6">
            <a:alphaModFix/>
          </a:blip>
          <a:srcRect/>
          <a:stretch/>
        </p:blipFill>
        <p:spPr>
          <a:xfrm>
            <a:off x="7423280" y="441158"/>
            <a:ext cx="1207373" cy="491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그림 23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053" y="1026837"/>
            <a:ext cx="1209499" cy="388210"/>
          </a:xfrm>
          <a:prstGeom prst="rect">
            <a:avLst/>
          </a:prstGeom>
        </p:spPr>
      </p:pic>
      <p:sp>
        <p:nvSpPr>
          <p:cNvPr id="15" name="모서리가 둥근 직사각형 14"/>
          <p:cNvSpPr/>
          <p:nvPr userDrawn="1"/>
        </p:nvSpPr>
        <p:spPr>
          <a:xfrm>
            <a:off x="497306" y="1448132"/>
            <a:ext cx="11213432" cy="5048921"/>
          </a:xfrm>
          <a:prstGeom prst="roundRect">
            <a:avLst>
              <a:gd name="adj" fmla="val 35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6431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사용자 지정 레이아웃" preserve="1">
  <p:cSld name="10_사용자 지정 레이아웃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DCD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" name="Google Shape;42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89" r="20197" b="78918"/>
          <a:stretch/>
        </p:blipFill>
        <p:spPr>
          <a:xfrm>
            <a:off x="6762750" y="4099650"/>
            <a:ext cx="3248025" cy="2767876"/>
          </a:xfrm>
          <a:prstGeom prst="rect">
            <a:avLst/>
          </a:prstGeom>
        </p:spPr>
      </p:pic>
      <p:pic>
        <p:nvPicPr>
          <p:cNvPr id="10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9968344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47848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사용자 지정 레이아웃" preserve="1">
  <p:cSld name="10_사용자 지정 레이아웃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DCD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" name="Google Shape;42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89" r="20197" b="78918"/>
          <a:stretch/>
        </p:blipFill>
        <p:spPr>
          <a:xfrm>
            <a:off x="350585" y="4099650"/>
            <a:ext cx="3248025" cy="2767876"/>
          </a:xfrm>
          <a:prstGeom prst="rect">
            <a:avLst/>
          </a:prstGeom>
        </p:spPr>
      </p:pic>
      <p:pic>
        <p:nvPicPr>
          <p:cNvPr id="10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556179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31996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>
  <p:cSld name="2_사용자 지정 레이아웃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/>
          <p:nvPr/>
        </p:nvSpPr>
        <p:spPr>
          <a:xfrm>
            <a:off x="0" y="2872779"/>
            <a:ext cx="12192000" cy="3508972"/>
          </a:xfrm>
          <a:prstGeom prst="rect">
            <a:avLst/>
          </a:prstGeom>
          <a:solidFill>
            <a:srgbClr val="2DCD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28;p8"/>
          <p:cNvCxnSpPr/>
          <p:nvPr/>
        </p:nvCxnSpPr>
        <p:spPr>
          <a:xfrm rot="10800000" flipH="1">
            <a:off x="-19141" y="694685"/>
            <a:ext cx="1772308" cy="11180"/>
          </a:xfrm>
          <a:prstGeom prst="straightConnector1">
            <a:avLst/>
          </a:prstGeom>
          <a:noFill/>
          <a:ln w="38100" cap="flat" cmpd="sng">
            <a:solidFill>
              <a:srgbClr val="2DCDE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8"/>
          <p:cNvSpPr txBox="1"/>
          <p:nvPr/>
        </p:nvSpPr>
        <p:spPr>
          <a:xfrm>
            <a:off x="995356" y="826857"/>
            <a:ext cx="757811" cy="16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1" dirty="0">
                <a:solidFill>
                  <a:srgbClr val="2DCDE3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Quattrocento Sans"/>
                <a:sym typeface="Quattrocento Sans"/>
              </a:rPr>
              <a:t>Chapter</a:t>
            </a:r>
            <a:endParaRPr sz="1051" dirty="0">
              <a:solidFill>
                <a:srgbClr val="2DCDE3"/>
              </a:solidFill>
              <a:latin typeface="삼성긴고딕OTF Regular" panose="020B0600000101010101" pitchFamily="34" charset="-127"/>
              <a:ea typeface="삼성긴고딕OTF Regular" panose="020B0600000101010101" pitchFamily="34" charset="-127"/>
              <a:cs typeface="Quattrocento Sans"/>
              <a:sym typeface="Quattrocento Sans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533" y="438647"/>
            <a:ext cx="1209499" cy="388210"/>
          </a:xfrm>
          <a:prstGeom prst="rect">
            <a:avLst/>
          </a:prstGeom>
        </p:spPr>
      </p:pic>
      <p:pic>
        <p:nvPicPr>
          <p:cNvPr id="9" name="Google Shape;50;p12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9968344" y="4305301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89" r="20197" b="78918"/>
          <a:stretch/>
        </p:blipFill>
        <p:spPr>
          <a:xfrm>
            <a:off x="6762750" y="3613875"/>
            <a:ext cx="3248025" cy="276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6039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제목 슬라이드" preserve="1">
  <p:cSld name="3_제목 슬라이드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892" y="700"/>
            <a:ext cx="12191456" cy="6857303"/>
            <a:chOff x="892" y="700"/>
            <a:chExt cx="12191456" cy="6857303"/>
          </a:xfrm>
        </p:grpSpPr>
        <p:grpSp>
          <p:nvGrpSpPr>
            <p:cNvPr id="3" name="그룹 2"/>
            <p:cNvGrpSpPr/>
            <p:nvPr userDrawn="1"/>
          </p:nvGrpSpPr>
          <p:grpSpPr>
            <a:xfrm>
              <a:off x="892" y="700"/>
              <a:ext cx="12191456" cy="6857303"/>
              <a:chOff x="892" y="700"/>
              <a:chExt cx="12191456" cy="6857303"/>
            </a:xfrm>
          </p:grpSpPr>
          <p:pic>
            <p:nvPicPr>
              <p:cNvPr id="84" name="Google Shape;84;p19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892" y="700"/>
                <a:ext cx="12191456" cy="68573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" name="그림 9"/>
              <p:cNvPicPr>
                <a:picLocks noChangeAspect="1"/>
              </p:cNvPicPr>
              <p:nvPr userDrawn="1"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652" t="1078" r="3500" b="79277"/>
              <a:stretch/>
            </p:blipFill>
            <p:spPr>
              <a:xfrm>
                <a:off x="7002379" y="184485"/>
                <a:ext cx="4989095" cy="1269012"/>
              </a:xfrm>
              <a:prstGeom prst="rect">
                <a:avLst/>
              </a:prstGeom>
            </p:spPr>
          </p:pic>
          <p:pic>
            <p:nvPicPr>
              <p:cNvPr id="2" name="그림 1"/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9299573" y="903525"/>
                <a:ext cx="498310" cy="549972"/>
              </a:xfrm>
              <a:prstGeom prst="rect">
                <a:avLst/>
              </a:prstGeom>
            </p:spPr>
          </p:pic>
        </p:grpSp>
        <p:pic>
          <p:nvPicPr>
            <p:cNvPr id="13" name="그림 12"/>
            <p:cNvPicPr>
              <a:picLocks noChangeAspect="1"/>
            </p:cNvPicPr>
            <p:nvPr userDrawn="1"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652" t="1078" r="45696" b="93436"/>
            <a:stretch/>
          </p:blipFill>
          <p:spPr>
            <a:xfrm>
              <a:off x="8392544" y="93745"/>
              <a:ext cx="862747" cy="333209"/>
            </a:xfrm>
            <a:prstGeom prst="rect">
              <a:avLst/>
            </a:prstGeom>
          </p:spPr>
        </p:pic>
      </p:grpSp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1367644" y="797351"/>
            <a:ext cx="6517051" cy="51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pic>
        <p:nvPicPr>
          <p:cNvPr id="87" name="Google Shape;87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50;p12"/>
          <p:cNvPicPr preferRelativeResize="0"/>
          <p:nvPr userDrawn="1"/>
        </p:nvPicPr>
        <p:blipFill rotWithShape="1">
          <a:blip r:embed="rId7">
            <a:alphaModFix/>
          </a:blip>
          <a:srcRect/>
          <a:stretch/>
        </p:blipFill>
        <p:spPr>
          <a:xfrm>
            <a:off x="7423280" y="441158"/>
            <a:ext cx="1207373" cy="491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053" y="1026837"/>
            <a:ext cx="1209499" cy="388210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 userDrawn="1"/>
        </p:nvSpPr>
        <p:spPr>
          <a:xfrm>
            <a:off x="497306" y="1448132"/>
            <a:ext cx="11213432" cy="5048921"/>
          </a:xfrm>
          <a:prstGeom prst="roundRect">
            <a:avLst>
              <a:gd name="adj" fmla="val 35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265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사용자 지정 레이아웃" preserve="1">
  <p:cSld name="10_사용자 지정 레이아웃">
    <p:bg>
      <p:bgPr>
        <a:solidFill>
          <a:schemeClr val="l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/>
          <p:nvPr/>
        </p:nvSpPr>
        <p:spPr>
          <a:xfrm>
            <a:off x="5" y="0"/>
            <a:ext cx="3935759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4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50;p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2376919" y="5534025"/>
            <a:ext cx="1242583" cy="53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3;p7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50586" y="298378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3AE61381-B965-E324-D667-283976FC95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9913" y="5235839"/>
            <a:ext cx="1913319" cy="1622162"/>
          </a:xfrm>
          <a:prstGeom prst="rect">
            <a:avLst/>
          </a:prstGeom>
        </p:spPr>
      </p:pic>
      <p:sp>
        <p:nvSpPr>
          <p:cNvPr id="4" name="Google Shape;110;p2">
            <a:extLst>
              <a:ext uri="{FF2B5EF4-FFF2-40B4-BE49-F238E27FC236}">
                <a16:creationId xmlns:a16="http://schemas.microsoft.com/office/drawing/2014/main" id="{9A407D7F-AB58-B873-7DAD-2C4EBB93FFD9}"/>
              </a:ext>
            </a:extLst>
          </p:cNvPr>
          <p:cNvSpPr/>
          <p:nvPr/>
        </p:nvSpPr>
        <p:spPr>
          <a:xfrm>
            <a:off x="1823525" y="873732"/>
            <a:ext cx="2352261" cy="112082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914377" latinLnBrk="0">
              <a:buClr>
                <a:srgbClr val="000000"/>
              </a:buClr>
              <a:defRPr/>
            </a:pPr>
            <a:endParaRPr sz="2400" b="1" kern="0" dirty="0">
              <a:ln>
                <a:solidFill>
                  <a:srgbClr val="FF0000">
                    <a:alpha val="0"/>
                  </a:srgbClr>
                </a:solidFill>
              </a:ln>
              <a:solidFill>
                <a:srgbClr val="538CD5"/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  <a:cs typeface="Malgun Gothic"/>
              <a:sym typeface="Malgun Gothic"/>
            </a:endParaRPr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id="{9A84E304-9671-9516-4217-69D66A6309D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  <p:grpSp>
        <p:nvGrpSpPr>
          <p:cNvPr id="3" name="Google Shape;109;p2">
            <a:extLst>
              <a:ext uri="{FF2B5EF4-FFF2-40B4-BE49-F238E27FC236}">
                <a16:creationId xmlns:a16="http://schemas.microsoft.com/office/drawing/2014/main" id="{747E9308-2A34-8AEF-4D97-2F075A72E3C2}"/>
              </a:ext>
            </a:extLst>
          </p:cNvPr>
          <p:cNvGrpSpPr/>
          <p:nvPr userDrawn="1"/>
        </p:nvGrpSpPr>
        <p:grpSpPr>
          <a:xfrm>
            <a:off x="1823525" y="873732"/>
            <a:ext cx="10368475" cy="1120824"/>
            <a:chOff x="1367644" y="396259"/>
            <a:chExt cx="7776356" cy="944004"/>
          </a:xfrm>
        </p:grpSpPr>
        <p:sp>
          <p:nvSpPr>
            <p:cNvPr id="5" name="Google Shape;110;p2">
              <a:extLst>
                <a:ext uri="{FF2B5EF4-FFF2-40B4-BE49-F238E27FC236}">
                  <a16:creationId xmlns:a16="http://schemas.microsoft.com/office/drawing/2014/main" id="{7B6AB35E-5B36-E6BA-3E92-1C0E430A68B3}"/>
                </a:ext>
              </a:extLst>
            </p:cNvPr>
            <p:cNvSpPr/>
            <p:nvPr/>
          </p:nvSpPr>
          <p:spPr>
            <a:xfrm>
              <a:off x="1367644" y="396259"/>
              <a:ext cx="1764196" cy="94400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914377" latinLnBrk="0">
                <a:buClr>
                  <a:srgbClr val="000000"/>
                </a:buClr>
                <a:defRPr/>
              </a:pPr>
              <a:endParaRPr sz="2400" b="1" kern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538CD5"/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8" name="Google Shape;111;p2">
              <a:extLst>
                <a:ext uri="{FF2B5EF4-FFF2-40B4-BE49-F238E27FC236}">
                  <a16:creationId xmlns:a16="http://schemas.microsoft.com/office/drawing/2014/main" id="{1FA7BE0E-B8F3-CB83-F7CA-EA8372AA7ECB}"/>
                </a:ext>
              </a:extLst>
            </p:cNvPr>
            <p:cNvSpPr/>
            <p:nvPr/>
          </p:nvSpPr>
          <p:spPr>
            <a:xfrm>
              <a:off x="2951820" y="396259"/>
              <a:ext cx="6192180" cy="944004"/>
            </a:xfrm>
            <a:prstGeom prst="roundRect">
              <a:avLst>
                <a:gd name="adj" fmla="val 0"/>
              </a:avLst>
            </a:prstGeom>
            <a:solidFill>
              <a:srgbClr val="ACDEF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914377" latinLnBrk="0">
                <a:buClr>
                  <a:srgbClr val="000000"/>
                </a:buClr>
                <a:defRPr/>
              </a:pPr>
              <a:endParaRPr sz="2400" kern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FFFFFF"/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  <a:cs typeface="Malgun Gothic"/>
                <a:sym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48828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사용자 지정 레이아웃" preserve="1">
  <p:cSld name="4_사용자 지정 레이아웃"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/>
          <p:nvPr/>
        </p:nvSpPr>
        <p:spPr>
          <a:xfrm>
            <a:off x="3" y="0"/>
            <a:ext cx="3935759" cy="6858000"/>
          </a:xfrm>
          <a:prstGeom prst="rect">
            <a:avLst/>
          </a:prstGeom>
          <a:solidFill>
            <a:srgbClr val="2DCD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46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89" r="20197" b="78918"/>
          <a:stretch/>
        </p:blipFill>
        <p:spPr>
          <a:xfrm>
            <a:off x="287786" y="5057775"/>
            <a:ext cx="2112514" cy="1800225"/>
          </a:xfrm>
          <a:prstGeom prst="rect">
            <a:avLst/>
          </a:prstGeom>
        </p:spPr>
      </p:pic>
      <p:pic>
        <p:nvPicPr>
          <p:cNvPr id="10" name="Google Shape;50;p12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2376919" y="5534025"/>
            <a:ext cx="1242582" cy="53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23;p7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94271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사용자 지정 레이아웃" preserve="1">
  <p:cSld name="10_사용자 지정 레이아웃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E92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" name="Google Shape;42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17" r="20708" b="78888"/>
          <a:stretch/>
        </p:blipFill>
        <p:spPr>
          <a:xfrm>
            <a:off x="6907913" y="4105275"/>
            <a:ext cx="3007612" cy="2752726"/>
          </a:xfrm>
          <a:prstGeom prst="rect">
            <a:avLst/>
          </a:prstGeom>
        </p:spPr>
      </p:pic>
      <p:pic>
        <p:nvPicPr>
          <p:cNvPr id="8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9968344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11806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사용자 지정 레이아웃" preserve="1">
  <p:cSld name="10_사용자 지정 레이아웃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E92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" name="Google Shape;42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17" r="20708" b="78888"/>
          <a:stretch/>
        </p:blipFill>
        <p:spPr>
          <a:xfrm>
            <a:off x="350585" y="4105275"/>
            <a:ext cx="3007612" cy="2752726"/>
          </a:xfrm>
          <a:prstGeom prst="rect">
            <a:avLst/>
          </a:prstGeom>
        </p:spPr>
      </p:pic>
      <p:pic>
        <p:nvPicPr>
          <p:cNvPr id="8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411016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81193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>
  <p:cSld name="2_사용자 지정 레이아웃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/>
          <p:nvPr/>
        </p:nvSpPr>
        <p:spPr>
          <a:xfrm>
            <a:off x="0" y="2872779"/>
            <a:ext cx="12192000" cy="3508972"/>
          </a:xfrm>
          <a:prstGeom prst="rect">
            <a:avLst/>
          </a:prstGeom>
          <a:solidFill>
            <a:srgbClr val="5E92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28;p8"/>
          <p:cNvCxnSpPr/>
          <p:nvPr/>
        </p:nvCxnSpPr>
        <p:spPr>
          <a:xfrm rot="10800000" flipH="1">
            <a:off x="-19141" y="694685"/>
            <a:ext cx="1772308" cy="11180"/>
          </a:xfrm>
          <a:prstGeom prst="straightConnector1">
            <a:avLst/>
          </a:prstGeom>
          <a:noFill/>
          <a:ln w="38100" cap="flat" cmpd="sng">
            <a:solidFill>
              <a:srgbClr val="5E92C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8"/>
          <p:cNvSpPr txBox="1"/>
          <p:nvPr/>
        </p:nvSpPr>
        <p:spPr>
          <a:xfrm>
            <a:off x="995356" y="826857"/>
            <a:ext cx="757811" cy="16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1" dirty="0">
                <a:solidFill>
                  <a:srgbClr val="5E92CE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Quattrocento Sans"/>
                <a:sym typeface="Quattrocento Sans"/>
              </a:rPr>
              <a:t>Chapter</a:t>
            </a:r>
            <a:endParaRPr sz="1051" dirty="0">
              <a:solidFill>
                <a:srgbClr val="5E92CE"/>
              </a:solidFill>
              <a:latin typeface="삼성긴고딕OTF Regular" panose="020B0600000101010101" pitchFamily="34" charset="-127"/>
              <a:ea typeface="삼성긴고딕OTF Regular" panose="020B0600000101010101" pitchFamily="34" charset="-127"/>
              <a:cs typeface="Quattrocento Sans"/>
              <a:sym typeface="Quattrocento Sans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533" y="438647"/>
            <a:ext cx="1209499" cy="388210"/>
          </a:xfrm>
          <a:prstGeom prst="rect">
            <a:avLst/>
          </a:prstGeom>
        </p:spPr>
      </p:pic>
      <p:pic>
        <p:nvPicPr>
          <p:cNvPr id="9" name="Google Shape;50;p12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9968344" y="4305301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17" r="20708" b="78888"/>
          <a:stretch/>
        </p:blipFill>
        <p:spPr>
          <a:xfrm>
            <a:off x="6960732" y="3629025"/>
            <a:ext cx="3007612" cy="275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7209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비교" preserve="1">
  <p:cSld name="1_비교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893" y="702"/>
            <a:ext cx="12191107" cy="6857105"/>
            <a:chOff x="893" y="702"/>
            <a:chExt cx="12191107" cy="6857105"/>
          </a:xfrm>
        </p:grpSpPr>
        <p:pic>
          <p:nvPicPr>
            <p:cNvPr id="20" name="Google Shape;20;p7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93" y="702"/>
              <a:ext cx="12191107" cy="68571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그림 13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268" r="13733" b="78888"/>
            <a:stretch/>
          </p:blipFill>
          <p:spPr>
            <a:xfrm>
              <a:off x="7410918" y="114861"/>
              <a:ext cx="3632930" cy="1334145"/>
            </a:xfrm>
            <a:prstGeom prst="rect">
              <a:avLst/>
            </a:prstGeom>
          </p:spPr>
        </p:pic>
      </p:grpSp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1367644" y="797351"/>
            <a:ext cx="6492988" cy="51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pic>
        <p:nvPicPr>
          <p:cNvPr id="23" name="Google Shape;23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053" y="1026837"/>
            <a:ext cx="1209499" cy="388210"/>
          </a:xfrm>
          <a:prstGeom prst="rect">
            <a:avLst/>
          </a:prstGeom>
        </p:spPr>
      </p:pic>
      <p:pic>
        <p:nvPicPr>
          <p:cNvPr id="18" name="Google Shape;50;p12"/>
          <p:cNvPicPr preferRelativeResize="0"/>
          <p:nvPr userDrawn="1"/>
        </p:nvPicPr>
        <p:blipFill rotWithShape="1">
          <a:blip r:embed="rId6">
            <a:alphaModFix/>
          </a:blip>
          <a:srcRect/>
          <a:stretch/>
        </p:blipFill>
        <p:spPr>
          <a:xfrm>
            <a:off x="7423280" y="441158"/>
            <a:ext cx="1207373" cy="49136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모서리가 둥근 직사각형 8"/>
          <p:cNvSpPr/>
          <p:nvPr userDrawn="1"/>
        </p:nvSpPr>
        <p:spPr>
          <a:xfrm>
            <a:off x="497306" y="1448132"/>
            <a:ext cx="11213432" cy="5048921"/>
          </a:xfrm>
          <a:prstGeom prst="roundRect">
            <a:avLst>
              <a:gd name="adj" fmla="val 35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34176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사용자 지정 레이아웃" preserve="1">
  <p:cSld name="5_사용자 지정 레이아웃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/>
          <p:nvPr/>
        </p:nvSpPr>
        <p:spPr>
          <a:xfrm>
            <a:off x="-2133" y="0"/>
            <a:ext cx="3935759" cy="6858000"/>
          </a:xfrm>
          <a:prstGeom prst="rect">
            <a:avLst/>
          </a:prstGeom>
          <a:solidFill>
            <a:srgbClr val="5E92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46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17" r="20708" b="78888"/>
          <a:stretch/>
        </p:blipFill>
        <p:spPr>
          <a:xfrm>
            <a:off x="316182" y="5057775"/>
            <a:ext cx="2074594" cy="1800225"/>
          </a:xfrm>
          <a:prstGeom prst="rect">
            <a:avLst/>
          </a:prstGeom>
        </p:spPr>
      </p:pic>
      <p:pic>
        <p:nvPicPr>
          <p:cNvPr id="6" name="Google Shape;50;p12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2376919" y="5534025"/>
            <a:ext cx="1242582" cy="53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2;p16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678571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9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5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85" y="298376"/>
            <a:ext cx="1016944" cy="72078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74" r="20606" b="78917"/>
          <a:stretch/>
        </p:blipFill>
        <p:spPr>
          <a:xfrm>
            <a:off x="350585" y="4133851"/>
            <a:ext cx="3059642" cy="2724150"/>
          </a:xfrm>
          <a:prstGeom prst="rect">
            <a:avLst/>
          </a:prstGeom>
        </p:spPr>
      </p:pic>
      <p:pic>
        <p:nvPicPr>
          <p:cNvPr id="9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443996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831862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9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5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85" y="298376"/>
            <a:ext cx="1016944" cy="72078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74" r="20606" b="78917"/>
          <a:stretch/>
        </p:blipFill>
        <p:spPr>
          <a:xfrm>
            <a:off x="6874933" y="4133851"/>
            <a:ext cx="3059642" cy="2724150"/>
          </a:xfrm>
          <a:prstGeom prst="rect">
            <a:avLst/>
          </a:prstGeom>
        </p:spPr>
      </p:pic>
      <p:pic>
        <p:nvPicPr>
          <p:cNvPr id="9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9968344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534069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>
  <p:cSld name="2_사용자 지정 레이아웃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/>
          <p:nvPr/>
        </p:nvSpPr>
        <p:spPr>
          <a:xfrm>
            <a:off x="0" y="2872779"/>
            <a:ext cx="12192000" cy="3508972"/>
          </a:xfrm>
          <a:prstGeom prst="rect">
            <a:avLst/>
          </a:prstGeom>
          <a:solidFill>
            <a:srgbClr val="F69E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28;p8"/>
          <p:cNvCxnSpPr/>
          <p:nvPr/>
        </p:nvCxnSpPr>
        <p:spPr>
          <a:xfrm rot="10800000" flipH="1">
            <a:off x="-19141" y="694685"/>
            <a:ext cx="1772308" cy="11180"/>
          </a:xfrm>
          <a:prstGeom prst="straightConnector1">
            <a:avLst/>
          </a:prstGeom>
          <a:noFill/>
          <a:ln w="38100" cap="flat" cmpd="sng">
            <a:solidFill>
              <a:srgbClr val="F69E4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8"/>
          <p:cNvSpPr txBox="1"/>
          <p:nvPr/>
        </p:nvSpPr>
        <p:spPr>
          <a:xfrm>
            <a:off x="995356" y="826857"/>
            <a:ext cx="757811" cy="16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1" dirty="0">
                <a:solidFill>
                  <a:srgbClr val="F69E47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Quattrocento Sans"/>
                <a:sym typeface="Quattrocento Sans"/>
              </a:rPr>
              <a:t>Chapter</a:t>
            </a:r>
            <a:endParaRPr sz="1051" dirty="0">
              <a:solidFill>
                <a:srgbClr val="F69E47"/>
              </a:solidFill>
              <a:latin typeface="삼성긴고딕OTF Regular" panose="020B0600000101010101" pitchFamily="34" charset="-127"/>
              <a:ea typeface="삼성긴고딕OTF Regular" panose="020B0600000101010101" pitchFamily="34" charset="-127"/>
              <a:cs typeface="Quattrocento Sans"/>
              <a:sym typeface="Quattrocento Sans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533" y="438647"/>
            <a:ext cx="1209499" cy="388210"/>
          </a:xfrm>
          <a:prstGeom prst="rect">
            <a:avLst/>
          </a:prstGeom>
        </p:spPr>
      </p:pic>
      <p:pic>
        <p:nvPicPr>
          <p:cNvPr id="9" name="Google Shape;50;p12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9968344" y="4305301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74" r="20606" b="78917"/>
          <a:stretch/>
        </p:blipFill>
        <p:spPr>
          <a:xfrm>
            <a:off x="6874933" y="3657601"/>
            <a:ext cx="3059642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0922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사용자 지정 레이아웃" preserve="1">
  <p:cSld name="10_사용자 지정 레이아웃">
    <p:bg>
      <p:bgPr>
        <a:solidFill>
          <a:schemeClr val="l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/>
        </p:nvSpPr>
        <p:spPr>
          <a:xfrm>
            <a:off x="3" y="0"/>
            <a:ext cx="3935759" cy="6858000"/>
          </a:xfrm>
          <a:prstGeom prst="rect">
            <a:avLst/>
          </a:prstGeom>
          <a:solidFill>
            <a:srgbClr val="F69E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46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74" r="20606" b="78917"/>
          <a:stretch/>
        </p:blipFill>
        <p:spPr>
          <a:xfrm>
            <a:off x="314325" y="5057775"/>
            <a:ext cx="2038350" cy="1800225"/>
          </a:xfrm>
          <a:prstGeom prst="rect">
            <a:avLst/>
          </a:prstGeom>
        </p:spPr>
      </p:pic>
      <p:pic>
        <p:nvPicPr>
          <p:cNvPr id="10" name="Google Shape;50;p12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2376919" y="5534025"/>
            <a:ext cx="1242582" cy="53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2;p16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8515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>
  <p:cSld name="2_사용자 지정 레이아웃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/>
          <p:nvPr/>
        </p:nvSpPr>
        <p:spPr>
          <a:xfrm>
            <a:off x="0" y="2872779"/>
            <a:ext cx="12192000" cy="3508972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50;p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9968344" y="4305302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2;p1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50587" y="298382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6A312AFB-CBF9-D7D4-172E-8A6F706DE61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36317" y="3899866"/>
            <a:ext cx="2927351" cy="2481885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08B9CAEE-45E8-68CD-46DF-D75668A0757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5955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구역 머리글" preserve="1">
  <p:cSld name="2_구역 머리글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893" y="702"/>
            <a:ext cx="12191107" cy="6857105"/>
            <a:chOff x="893" y="702"/>
            <a:chExt cx="12191107" cy="6857105"/>
          </a:xfrm>
        </p:grpSpPr>
        <p:pic>
          <p:nvPicPr>
            <p:cNvPr id="68" name="Google Shape;68;p1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93" y="702"/>
              <a:ext cx="12191107" cy="68571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그림 10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652" r="13118" b="78917"/>
            <a:stretch/>
          </p:blipFill>
          <p:spPr>
            <a:xfrm>
              <a:off x="7353300" y="157323"/>
              <a:ext cx="3714750" cy="1291655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652" r="45212" b="97200"/>
            <a:stretch/>
          </p:blipFill>
          <p:spPr>
            <a:xfrm>
              <a:off x="8610005" y="88810"/>
              <a:ext cx="421702" cy="171540"/>
            </a:xfrm>
            <a:prstGeom prst="rect">
              <a:avLst/>
            </a:prstGeom>
          </p:spPr>
        </p:pic>
      </p:grpSp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1367644" y="797351"/>
            <a:ext cx="6532388" cy="51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pic>
        <p:nvPicPr>
          <p:cNvPr id="72" name="Google Shape;72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053" y="1026837"/>
            <a:ext cx="1209499" cy="388210"/>
          </a:xfrm>
          <a:prstGeom prst="rect">
            <a:avLst/>
          </a:prstGeom>
        </p:spPr>
      </p:pic>
      <p:pic>
        <p:nvPicPr>
          <p:cNvPr id="16" name="Google Shape;50;p12"/>
          <p:cNvPicPr preferRelativeResize="0"/>
          <p:nvPr userDrawn="1"/>
        </p:nvPicPr>
        <p:blipFill rotWithShape="1">
          <a:blip r:embed="rId7">
            <a:alphaModFix/>
          </a:blip>
          <a:srcRect/>
          <a:stretch/>
        </p:blipFill>
        <p:spPr>
          <a:xfrm>
            <a:off x="7423280" y="441158"/>
            <a:ext cx="1207373" cy="49136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모서리가 둥근 직사각형 9"/>
          <p:cNvSpPr/>
          <p:nvPr userDrawn="1"/>
        </p:nvSpPr>
        <p:spPr>
          <a:xfrm>
            <a:off x="497306" y="1448132"/>
            <a:ext cx="11213432" cy="5048921"/>
          </a:xfrm>
          <a:prstGeom prst="roundRect">
            <a:avLst>
              <a:gd name="adj" fmla="val 35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392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및 내용" preserve="1" userDrawn="1">
  <p:cSld name="3_제목 및 내용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50586" y="298378"/>
            <a:ext cx="1017060" cy="72078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48;p12">
            <a:extLst>
              <a:ext uri="{FF2B5EF4-FFF2-40B4-BE49-F238E27FC236}">
                <a16:creationId xmlns:a16="http://schemas.microsoft.com/office/drawing/2014/main" id="{4171C076-090B-5E4E-E621-109EB6E176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>
              <a:solidFill>
                <a:schemeClr val="lt1"/>
              </a:solidFill>
              <a:sym typeface="Arial"/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6BE6E971-2535-E570-D5C1-0D04A3806AFB}"/>
              </a:ext>
            </a:extLst>
          </p:cNvPr>
          <p:cNvSpPr/>
          <p:nvPr userDrawn="1"/>
        </p:nvSpPr>
        <p:spPr>
          <a:xfrm>
            <a:off x="585359" y="1481999"/>
            <a:ext cx="11606641" cy="5376001"/>
          </a:xfrm>
          <a:custGeom>
            <a:avLst/>
            <a:gdLst>
              <a:gd name="connsiteX0" fmla="*/ 11074400 w 11623040"/>
              <a:gd name="connsiteY0" fmla="*/ 0 h 5318760"/>
              <a:gd name="connsiteX1" fmla="*/ 11623040 w 11623040"/>
              <a:gd name="connsiteY1" fmla="*/ 467360 h 5318760"/>
              <a:gd name="connsiteX2" fmla="*/ 11623040 w 11623040"/>
              <a:gd name="connsiteY2" fmla="*/ 5318760 h 5318760"/>
              <a:gd name="connsiteX3" fmla="*/ 899160 w 11623040"/>
              <a:gd name="connsiteY3" fmla="*/ 5318760 h 5318760"/>
              <a:gd name="connsiteX4" fmla="*/ 0 w 11623040"/>
              <a:gd name="connsiteY4" fmla="*/ 4922520 h 5318760"/>
              <a:gd name="connsiteX5" fmla="*/ 11074400 w 11623040"/>
              <a:gd name="connsiteY5" fmla="*/ 0 h 5318760"/>
              <a:gd name="connsiteX0" fmla="*/ 10993618 w 11542258"/>
              <a:gd name="connsiteY0" fmla="*/ 0 h 5318760"/>
              <a:gd name="connsiteX1" fmla="*/ 11542258 w 11542258"/>
              <a:gd name="connsiteY1" fmla="*/ 467360 h 5318760"/>
              <a:gd name="connsiteX2" fmla="*/ 11542258 w 11542258"/>
              <a:gd name="connsiteY2" fmla="*/ 5318760 h 5318760"/>
              <a:gd name="connsiteX3" fmla="*/ 818378 w 11542258"/>
              <a:gd name="connsiteY3" fmla="*/ 5318760 h 5318760"/>
              <a:gd name="connsiteX4" fmla="*/ 0 w 11542258"/>
              <a:gd name="connsiteY4" fmla="*/ 4949158 h 5318760"/>
              <a:gd name="connsiteX5" fmla="*/ 10993618 w 11542258"/>
              <a:gd name="connsiteY5" fmla="*/ 0 h 5318760"/>
              <a:gd name="connsiteX0" fmla="*/ 11000350 w 11548990"/>
              <a:gd name="connsiteY0" fmla="*/ 0 h 5318760"/>
              <a:gd name="connsiteX1" fmla="*/ 11548990 w 11548990"/>
              <a:gd name="connsiteY1" fmla="*/ 467360 h 5318760"/>
              <a:gd name="connsiteX2" fmla="*/ 11548990 w 11548990"/>
              <a:gd name="connsiteY2" fmla="*/ 5318760 h 5318760"/>
              <a:gd name="connsiteX3" fmla="*/ 825110 w 11548990"/>
              <a:gd name="connsiteY3" fmla="*/ 5318760 h 5318760"/>
              <a:gd name="connsiteX4" fmla="*/ 0 w 11548990"/>
              <a:gd name="connsiteY4" fmla="*/ 4942499 h 5318760"/>
              <a:gd name="connsiteX5" fmla="*/ 11000350 w 11548990"/>
              <a:gd name="connsiteY5" fmla="*/ 0 h 5318760"/>
              <a:gd name="connsiteX0" fmla="*/ 10986886 w 11535526"/>
              <a:gd name="connsiteY0" fmla="*/ 0 h 5318760"/>
              <a:gd name="connsiteX1" fmla="*/ 11535526 w 11535526"/>
              <a:gd name="connsiteY1" fmla="*/ 467360 h 5318760"/>
              <a:gd name="connsiteX2" fmla="*/ 11535526 w 11535526"/>
              <a:gd name="connsiteY2" fmla="*/ 5318760 h 5318760"/>
              <a:gd name="connsiteX3" fmla="*/ 811646 w 11535526"/>
              <a:gd name="connsiteY3" fmla="*/ 5318760 h 5318760"/>
              <a:gd name="connsiteX4" fmla="*/ 0 w 11535526"/>
              <a:gd name="connsiteY4" fmla="*/ 4935839 h 5318760"/>
              <a:gd name="connsiteX5" fmla="*/ 10986886 w 11535526"/>
              <a:gd name="connsiteY5" fmla="*/ 0 h 5318760"/>
              <a:gd name="connsiteX0" fmla="*/ 10973422 w 11535526"/>
              <a:gd name="connsiteY0" fmla="*/ 0 h 5285463"/>
              <a:gd name="connsiteX1" fmla="*/ 11535526 w 11535526"/>
              <a:gd name="connsiteY1" fmla="*/ 434063 h 5285463"/>
              <a:gd name="connsiteX2" fmla="*/ 11535526 w 11535526"/>
              <a:gd name="connsiteY2" fmla="*/ 5285463 h 5285463"/>
              <a:gd name="connsiteX3" fmla="*/ 811646 w 11535526"/>
              <a:gd name="connsiteY3" fmla="*/ 5285463 h 5285463"/>
              <a:gd name="connsiteX4" fmla="*/ 0 w 11535526"/>
              <a:gd name="connsiteY4" fmla="*/ 4902542 h 5285463"/>
              <a:gd name="connsiteX5" fmla="*/ 10973422 w 11535526"/>
              <a:gd name="connsiteY5" fmla="*/ 0 h 5285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35526" h="5285463">
                <a:moveTo>
                  <a:pt x="10973422" y="0"/>
                </a:moveTo>
                <a:lnTo>
                  <a:pt x="11535526" y="434063"/>
                </a:lnTo>
                <a:lnTo>
                  <a:pt x="11535526" y="5285463"/>
                </a:lnTo>
                <a:lnTo>
                  <a:pt x="811646" y="5285463"/>
                </a:lnTo>
                <a:lnTo>
                  <a:pt x="0" y="4902542"/>
                </a:lnTo>
                <a:lnTo>
                  <a:pt x="10973422" y="0"/>
                </a:lnTo>
                <a:close/>
              </a:path>
            </a:pathLst>
          </a:custGeom>
          <a:solidFill>
            <a:srgbClr val="75C9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Google Shape;81;p18">
            <a:extLst>
              <a:ext uri="{FF2B5EF4-FFF2-40B4-BE49-F238E27FC236}">
                <a16:creationId xmlns:a16="http://schemas.microsoft.com/office/drawing/2014/main" id="{B662AF3F-B57D-B777-D8BE-52A28D03E5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7644" y="797351"/>
            <a:ext cx="7253842" cy="51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lt1"/>
                </a:solidFill>
                <a:effectLst>
                  <a:outerShdw blurRad="25400" dist="38100" dir="5400000" algn="t" rotWithShape="0">
                    <a:prstClr val="black">
                      <a:alpha val="30000"/>
                    </a:prst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pic>
        <p:nvPicPr>
          <p:cNvPr id="11" name="Google Shape;82;p18">
            <a:extLst>
              <a:ext uri="{FF2B5EF4-FFF2-40B4-BE49-F238E27FC236}">
                <a16:creationId xmlns:a16="http://schemas.microsoft.com/office/drawing/2014/main" id="{7547886A-78F2-DE27-F75F-58B89161FF9F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모서리가 둥근 직사각형 4">
            <a:extLst>
              <a:ext uri="{FF2B5EF4-FFF2-40B4-BE49-F238E27FC236}">
                <a16:creationId xmlns:a16="http://schemas.microsoft.com/office/drawing/2014/main" id="{8899DB58-0559-1861-0B08-531F63D2EB0E}"/>
              </a:ext>
            </a:extLst>
          </p:cNvPr>
          <p:cNvSpPr/>
          <p:nvPr userDrawn="1"/>
        </p:nvSpPr>
        <p:spPr>
          <a:xfrm>
            <a:off x="497306" y="1448132"/>
            <a:ext cx="11213432" cy="5048921"/>
          </a:xfrm>
          <a:prstGeom prst="roundRect">
            <a:avLst>
              <a:gd name="adj" fmla="val 35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래픽 14">
            <a:extLst>
              <a:ext uri="{FF2B5EF4-FFF2-40B4-BE49-F238E27FC236}">
                <a16:creationId xmlns:a16="http://schemas.microsoft.com/office/drawing/2014/main" id="{877EFC51-710A-B4A9-26DC-52A8471DD8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41529" y="260350"/>
            <a:ext cx="1402457" cy="1189039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236577E3-861F-CF07-9C54-AA8ED46B40B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4653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>
  <p:cSld name="4_사용자 지정 레이아웃">
    <p:bg>
      <p:bgPr>
        <a:solidFill>
          <a:schemeClr val="lt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DC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>
              <a:solidFill>
                <a:schemeClr val="lt1"/>
              </a:solidFill>
              <a:sym typeface="Arial"/>
            </a:endParaRPr>
          </a:p>
        </p:txBody>
      </p:sp>
      <p:pic>
        <p:nvPicPr>
          <p:cNvPr id="52" name="Google Shape;52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7885" y="2856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50;p12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9968344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89E333A0-1051-49A2-AD2C-F731DC999F5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936317" y="4376116"/>
            <a:ext cx="2927351" cy="248188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1DCE5F5-FD06-D4A4-DF98-49ED6F9A4CE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171" y="451962"/>
            <a:ext cx="1209499" cy="38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01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>
  <p:cSld name="10_사용자 지정 레이아웃">
    <p:bg>
      <p:bgPr>
        <a:solidFill>
          <a:schemeClr val="lt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DC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>
              <a:sym typeface="Arial"/>
            </a:endParaRPr>
          </a:p>
        </p:txBody>
      </p:sp>
      <p:pic>
        <p:nvPicPr>
          <p:cNvPr id="8" name="Google Shape;50;p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396058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B8A568C4-2358-4E8A-95DF-7A6D631484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83117" y="4376116"/>
            <a:ext cx="2927351" cy="2481885"/>
          </a:xfrm>
          <a:prstGeom prst="rect">
            <a:avLst/>
          </a:prstGeom>
        </p:spPr>
      </p:pic>
      <p:pic>
        <p:nvPicPr>
          <p:cNvPr id="6" name="Google Shape;52;p12">
            <a:extLst>
              <a:ext uri="{FF2B5EF4-FFF2-40B4-BE49-F238E27FC236}">
                <a16:creationId xmlns:a16="http://schemas.microsoft.com/office/drawing/2014/main" id="{A94AEA5A-B09E-B9B1-F9E0-74E2846B5CAE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337885" y="2856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FEF38E5-BE41-3FE1-D250-0875F614674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171" y="451962"/>
            <a:ext cx="1209499" cy="38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70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사용자 지정 레이아웃" preserve="1" userDrawn="1">
  <p:cSld name="7_사용자 지정 레이아웃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" y="0"/>
            <a:ext cx="3935759" cy="6858000"/>
          </a:xfrm>
          <a:prstGeom prst="rect">
            <a:avLst/>
          </a:prstGeom>
          <a:solidFill>
            <a:srgbClr val="5DC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>
              <a:sym typeface="Arial"/>
            </a:endParaRPr>
          </a:p>
        </p:txBody>
      </p:sp>
      <p:pic>
        <p:nvPicPr>
          <p:cNvPr id="7" name="Google Shape;50;p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2376919" y="5534025"/>
            <a:ext cx="1242582" cy="5324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oogle Shape;109;p2"/>
          <p:cNvGrpSpPr/>
          <p:nvPr userDrawn="1"/>
        </p:nvGrpSpPr>
        <p:grpSpPr>
          <a:xfrm>
            <a:off x="1823525" y="873732"/>
            <a:ext cx="10368475" cy="1120824"/>
            <a:chOff x="1367644" y="396259"/>
            <a:chExt cx="7776356" cy="944004"/>
          </a:xfrm>
        </p:grpSpPr>
        <p:sp>
          <p:nvSpPr>
            <p:cNvPr id="10" name="Google Shape;110;p2"/>
            <p:cNvSpPr/>
            <p:nvPr/>
          </p:nvSpPr>
          <p:spPr>
            <a:xfrm>
              <a:off x="1367644" y="396259"/>
              <a:ext cx="1764196" cy="94400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1" i="0" u="none" strike="noStrike" kern="0" cap="none" spc="0" normalizeH="0" baseline="0" noProof="0" dirty="0">
                <a:ln>
                  <a:noFill/>
                </a:ln>
                <a:solidFill>
                  <a:srgbClr val="538CD5"/>
                </a:solidFill>
                <a:effectLst/>
                <a:uLnTx/>
                <a:uFillTx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Malgun Gothic"/>
                <a:sym typeface="Malgun Gothic"/>
              </a:endParaRPr>
            </a:p>
          </p:txBody>
        </p:sp>
        <p:sp>
          <p:nvSpPr>
            <p:cNvPr id="11" name="Google Shape;111;p2"/>
            <p:cNvSpPr/>
            <p:nvPr/>
          </p:nvSpPr>
          <p:spPr>
            <a:xfrm>
              <a:off x="2951820" y="396259"/>
              <a:ext cx="6192180" cy="944004"/>
            </a:xfrm>
            <a:prstGeom prst="roundRect">
              <a:avLst>
                <a:gd name="adj" fmla="val 0"/>
              </a:avLst>
            </a:prstGeom>
            <a:solidFill>
              <a:srgbClr val="5DC2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noProof="0" dirty="0">
                <a:sym typeface="Malgun Gothic"/>
              </a:endParaRPr>
            </a:p>
          </p:txBody>
        </p:sp>
      </p:grpSp>
      <p:sp>
        <p:nvSpPr>
          <p:cNvPr id="13" name="텍스트 개체 틀 17"/>
          <p:cNvSpPr>
            <a:spLocks noGrp="1"/>
          </p:cNvSpPr>
          <p:nvPr>
            <p:ph type="body" sz="quarter" idx="10" hasCustomPrompt="1"/>
          </p:nvPr>
        </p:nvSpPr>
        <p:spPr>
          <a:xfrm>
            <a:off x="3935760" y="873730"/>
            <a:ext cx="8256240" cy="11208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 panose="020B0600000101010101" pitchFamily="34" charset="-127"/>
                <a:ea typeface="삼성긴고딕OTF Medium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pic>
        <p:nvPicPr>
          <p:cNvPr id="12" name="그래픽 11">
            <a:extLst>
              <a:ext uri="{FF2B5EF4-FFF2-40B4-BE49-F238E27FC236}">
                <a16:creationId xmlns:a16="http://schemas.microsoft.com/office/drawing/2014/main" id="{F7F9F0BE-1CC0-406F-ABA5-76D895C452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85233" y="5271607"/>
            <a:ext cx="1871133" cy="1586395"/>
          </a:xfrm>
          <a:prstGeom prst="rect">
            <a:avLst/>
          </a:prstGeom>
        </p:spPr>
      </p:pic>
      <p:pic>
        <p:nvPicPr>
          <p:cNvPr id="14" name="Google Shape;52;p12">
            <a:extLst>
              <a:ext uri="{FF2B5EF4-FFF2-40B4-BE49-F238E27FC236}">
                <a16:creationId xmlns:a16="http://schemas.microsoft.com/office/drawing/2014/main" id="{22DD4048-C19F-3E05-86F9-6A1E334FC0A0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337885" y="2856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AEAA2CA-2F33-25D3-8AAF-76F2A36EFAA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171" y="451962"/>
            <a:ext cx="1209499" cy="38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193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콘텐츠 2개" preserve="1">
  <p:cSld name="1_콘텐츠 2개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48;p12">
            <a:extLst>
              <a:ext uri="{FF2B5EF4-FFF2-40B4-BE49-F238E27FC236}">
                <a16:creationId xmlns:a16="http://schemas.microsoft.com/office/drawing/2014/main" id="{1E6DBDF8-221A-4AF5-9635-74279CEDE81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DC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>
              <a:sym typeface="Arial"/>
            </a:endParaRP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F22DDFF6-0A2C-41E9-943E-65E25ABD3989}"/>
              </a:ext>
            </a:extLst>
          </p:cNvPr>
          <p:cNvSpPr/>
          <p:nvPr userDrawn="1"/>
        </p:nvSpPr>
        <p:spPr>
          <a:xfrm>
            <a:off x="553720" y="1508760"/>
            <a:ext cx="11638280" cy="5349240"/>
          </a:xfrm>
          <a:custGeom>
            <a:avLst/>
            <a:gdLst>
              <a:gd name="connsiteX0" fmla="*/ 11074400 w 11623040"/>
              <a:gd name="connsiteY0" fmla="*/ 0 h 5318760"/>
              <a:gd name="connsiteX1" fmla="*/ 11623040 w 11623040"/>
              <a:gd name="connsiteY1" fmla="*/ 467360 h 5318760"/>
              <a:gd name="connsiteX2" fmla="*/ 11623040 w 11623040"/>
              <a:gd name="connsiteY2" fmla="*/ 5318760 h 5318760"/>
              <a:gd name="connsiteX3" fmla="*/ 899160 w 11623040"/>
              <a:gd name="connsiteY3" fmla="*/ 5318760 h 5318760"/>
              <a:gd name="connsiteX4" fmla="*/ 0 w 11623040"/>
              <a:gd name="connsiteY4" fmla="*/ 4922520 h 5318760"/>
              <a:gd name="connsiteX5" fmla="*/ 11074400 w 11623040"/>
              <a:gd name="connsiteY5" fmla="*/ 0 h 5318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23040" h="5318760">
                <a:moveTo>
                  <a:pt x="11074400" y="0"/>
                </a:moveTo>
                <a:lnTo>
                  <a:pt x="11623040" y="467360"/>
                </a:lnTo>
                <a:lnTo>
                  <a:pt x="11623040" y="5318760"/>
                </a:lnTo>
                <a:lnTo>
                  <a:pt x="899160" y="5318760"/>
                </a:lnTo>
                <a:lnTo>
                  <a:pt x="0" y="4922520"/>
                </a:lnTo>
                <a:lnTo>
                  <a:pt x="11074400" y="0"/>
                </a:lnTo>
                <a:close/>
              </a:path>
            </a:pathLst>
          </a:custGeom>
          <a:solidFill>
            <a:srgbClr val="3AA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1367644" y="797351"/>
            <a:ext cx="6492988" cy="51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pic>
        <p:nvPicPr>
          <p:cNvPr id="13" name="Google Shape;50;p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423280" y="441158"/>
            <a:ext cx="1207373" cy="49136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모서리가 둥근 직사각형 4"/>
          <p:cNvSpPr/>
          <p:nvPr userDrawn="1"/>
        </p:nvSpPr>
        <p:spPr>
          <a:xfrm>
            <a:off x="497306" y="1448132"/>
            <a:ext cx="11213432" cy="5048921"/>
          </a:xfrm>
          <a:prstGeom prst="roundRect">
            <a:avLst>
              <a:gd name="adj" fmla="val 35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래픽 11">
            <a:extLst>
              <a:ext uri="{FF2B5EF4-FFF2-40B4-BE49-F238E27FC236}">
                <a16:creationId xmlns:a16="http://schemas.microsoft.com/office/drawing/2014/main" id="{8D4A79DF-96E8-4A00-9198-DB659954A36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841529" y="260350"/>
            <a:ext cx="1402457" cy="1189039"/>
          </a:xfrm>
          <a:prstGeom prst="rect">
            <a:avLst/>
          </a:prstGeom>
        </p:spPr>
      </p:pic>
      <p:pic>
        <p:nvPicPr>
          <p:cNvPr id="11" name="Google Shape;52;p12">
            <a:extLst>
              <a:ext uri="{FF2B5EF4-FFF2-40B4-BE49-F238E27FC236}">
                <a16:creationId xmlns:a16="http://schemas.microsoft.com/office/drawing/2014/main" id="{A36B6863-9EAF-D9FF-3B9E-31F8099DFE2E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337885" y="2856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4A8910D-7D7A-45FC-EE41-FB1A34639CA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112" y="965109"/>
            <a:ext cx="1209499" cy="38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82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0E02C-68E1-4A8C-8C14-81B47282B09C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876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667" r:id="rId6"/>
    <p:sldLayoutId id="2147483686" r:id="rId7"/>
    <p:sldLayoutId id="2147483668" r:id="rId8"/>
    <p:sldLayoutId id="2147483678" r:id="rId9"/>
    <p:sldLayoutId id="2147483669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  <p:sldLayoutId id="2147483695" r:id="rId19"/>
    <p:sldLayoutId id="2147483696" r:id="rId20"/>
    <p:sldLayoutId id="2147483697" r:id="rId21"/>
    <p:sldLayoutId id="2147483698" r:id="rId22"/>
    <p:sldLayoutId id="2147483699" r:id="rId23"/>
    <p:sldLayoutId id="2147483700" r:id="rId24"/>
    <p:sldLayoutId id="2147483701" r:id="rId25"/>
    <p:sldLayoutId id="2147483702" r:id="rId26"/>
    <p:sldLayoutId id="2147483703" r:id="rId27"/>
    <p:sldLayoutId id="2147483704" r:id="rId28"/>
    <p:sldLayoutId id="2147483705" r:id="rId29"/>
    <p:sldLayoutId id="2147483706" r:id="rId30"/>
    <p:sldLayoutId id="2147483707" r:id="rId31"/>
    <p:sldLayoutId id="2147483708" r:id="rId32"/>
    <p:sldLayoutId id="2147483709" r:id="rId33"/>
    <p:sldLayoutId id="2147483710" r:id="rId34"/>
    <p:sldLayoutId id="2147483711" r:id="rId35"/>
    <p:sldLayoutId id="2147483712" r:id="rId36"/>
    <p:sldLayoutId id="2147483713" r:id="rId37"/>
    <p:sldLayoutId id="2147483714" r:id="rId38"/>
    <p:sldLayoutId id="2147483715" r:id="rId39"/>
    <p:sldLayoutId id="2147483716" r:id="rId4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4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11" userDrawn="1">
          <p15:clr>
            <a:srgbClr val="F26B43"/>
          </p15:clr>
        </p15:guide>
        <p15:guide id="4" pos="74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b-engines.com/en/rank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jpeg"/><Relationship Id="rId5" Type="http://schemas.openxmlformats.org/officeDocument/2006/relationships/image" Target="../media/image33.png"/><Relationship Id="rId4" Type="http://schemas.openxmlformats.org/officeDocument/2006/relationships/hyperlink" Target="https://db-engines.com/en/ranking_tren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download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eidisql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dbeaver.io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15"/>
          <p:cNvSpPr txBox="1">
            <a:spLocks/>
          </p:cNvSpPr>
          <p:nvPr/>
        </p:nvSpPr>
        <p:spPr>
          <a:xfrm>
            <a:off x="1419131" y="2148601"/>
            <a:ext cx="8961002" cy="1280399"/>
          </a:xfrm>
          <a:prstGeom prst="rect">
            <a:avLst/>
          </a:prstGeom>
        </p:spPr>
        <p:txBody>
          <a:bodyPr anchor="ctr"/>
          <a:lstStyle>
            <a:lvl1pPr marL="342882" indent="-342882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0" lang="ko-KR" altLang="en-US" sz="6000" b="1" i="0" u="none" strike="noStrike" kern="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  <a:lvl2pPr marL="742913" indent="-285737" algn="l" defTabSz="914354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/>
                <a:ea typeface="삼성긴고딕OTF Medium"/>
              </a:rPr>
              <a:t>PostgreSQL </a:t>
            </a:r>
            <a:r>
              <a:rPr lang="ko-KR" altLang="en-US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/>
                <a:ea typeface="삼성긴고딕OTF Medium"/>
              </a:rPr>
              <a:t>사용해 보기</a:t>
            </a:r>
            <a:endParaRPr kumimoji="0" lang="en-US" altLang="en-US" sz="6000" b="1" i="0" u="none" strike="noStrike" kern="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삼성긴고딕OTF Medium"/>
              <a:ea typeface="삼성긴고딕OTF Medium"/>
            </a:endParaRPr>
          </a:p>
        </p:txBody>
      </p:sp>
    </p:spTree>
    <p:extLst>
      <p:ext uri="{BB962C8B-B14F-4D97-AF65-F5344CB8AC3E}">
        <p14:creationId xmlns:p14="http://schemas.microsoft.com/office/powerpoint/2010/main" val="294037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ACE0AAB5-9BB1-CEC6-7CFA-41C3EDA2960A}"/>
              </a:ext>
            </a:extLst>
          </p:cNvPr>
          <p:cNvSpPr/>
          <p:nvPr/>
        </p:nvSpPr>
        <p:spPr>
          <a:xfrm>
            <a:off x="2331962" y="1276018"/>
            <a:ext cx="1093376" cy="369332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ctr" defTabSz="914377">
              <a:defRPr/>
            </a:pPr>
            <a:r>
              <a:rPr lang="ko-KR" altLang="en-US" sz="2400" spc="-3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58BBF2"/>
                </a:solidFill>
                <a:latin typeface="삼성긴고딕 ExtraBold" panose="020B0600000101010101" pitchFamily="50" charset="-127"/>
                <a:ea typeface="삼성긴고딕 ExtraBold" panose="020B0600000101010101" pitchFamily="50" charset="-127"/>
                <a:sym typeface="Malgun Gothic"/>
              </a:rPr>
              <a:t>계절학기</a:t>
            </a:r>
            <a:endParaRPr lang="ko-KR" altLang="en-US" sz="2400" spc="-31" dirty="0">
              <a:ln>
                <a:solidFill>
                  <a:srgbClr val="FF0000">
                    <a:alpha val="0"/>
                  </a:srgbClr>
                </a:solidFill>
              </a:ln>
              <a:solidFill>
                <a:srgbClr val="58BBF2"/>
              </a:solidFill>
              <a:latin typeface="삼성긴고딕 ExtraBold" panose="020B0600000101010101" pitchFamily="50" charset="-127"/>
              <a:ea typeface="삼성긴고딕 ExtraBold" panose="020B0600000101010101" pitchFamily="50" charset="-127"/>
              <a:sym typeface="Malgun Gothic"/>
            </a:endParaRPr>
          </a:p>
        </p:txBody>
      </p:sp>
      <p:sp>
        <p:nvSpPr>
          <p:cNvPr id="14" name="텍스트 개체 틀 17">
            <a:extLst>
              <a:ext uri="{FF2B5EF4-FFF2-40B4-BE49-F238E27FC236}">
                <a16:creationId xmlns:a16="http://schemas.microsoft.com/office/drawing/2014/main" id="{17DC8173-23FB-76CA-F81A-1F2148A83D94}"/>
              </a:ext>
            </a:extLst>
          </p:cNvPr>
          <p:cNvSpPr txBox="1">
            <a:spLocks/>
          </p:cNvSpPr>
          <p:nvPr/>
        </p:nvSpPr>
        <p:spPr>
          <a:xfrm>
            <a:off x="4181586" y="1232930"/>
            <a:ext cx="3966470" cy="455509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0" dirty="0" smtClean="0">
                <a:ln>
                  <a:solidFill>
                    <a:prstClr val="black">
                      <a:alpha val="0"/>
                    </a:prstClr>
                  </a:solidFill>
                </a:ln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PostgreSQL </a:t>
            </a:r>
            <a:r>
              <a:rPr lang="ko-KR" altLang="en-US" sz="3200" b="0" dirty="0" smtClean="0">
                <a:ln>
                  <a:solidFill>
                    <a:prstClr val="black">
                      <a:alpha val="0"/>
                    </a:prstClr>
                  </a:solidFill>
                </a:ln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사용해보기</a:t>
            </a:r>
            <a:endParaRPr lang="ko-KR" altLang="en-US" sz="3200" b="0" dirty="0">
              <a:ln>
                <a:solidFill>
                  <a:prstClr val="black">
                    <a:alpha val="0"/>
                  </a:prstClr>
                </a:solidFill>
              </a:ln>
              <a:latin typeface="삼성긴고딕 Bold" panose="020B0600000101010101" pitchFamily="50" charset="-127"/>
              <a:ea typeface="삼성긴고딕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E24B41-3EEE-798C-7A9B-ABC5368EB07A}"/>
              </a:ext>
            </a:extLst>
          </p:cNvPr>
          <p:cNvSpPr txBox="1"/>
          <p:nvPr/>
        </p:nvSpPr>
        <p:spPr>
          <a:xfrm>
            <a:off x="4555142" y="4055676"/>
            <a:ext cx="1532471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 smtClean="0">
                <a:ln>
                  <a:solidFill>
                    <a:prstClr val="black">
                      <a:alpha val="0"/>
                    </a:prstClr>
                  </a:solidFill>
                </a:ln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강 시 몬</a:t>
            </a:r>
            <a:endParaRPr kumimoji="0" lang="ko-KR" altLang="en-US" sz="3600" b="0" i="0" u="none" strike="noStrike" kern="1200" cap="none" spc="0" normalizeH="0" baseline="0" noProof="0" dirty="0">
              <a:ln>
                <a:solidFill>
                  <a:prstClr val="black">
                    <a:alpha val="0"/>
                  </a:prstClr>
                </a:solidFill>
              </a:ln>
              <a:effectLst/>
              <a:uLnTx/>
              <a:uFillTx/>
              <a:latin typeface="삼성긴고딕 Bold" panose="020B0600000101010101" pitchFamily="50" charset="-127"/>
              <a:ea typeface="삼성긴고딕 Bold" panose="020B0600000101010101" pitchFamily="50" charset="-127"/>
            </a:endParaRPr>
          </a:p>
        </p:txBody>
      </p:sp>
      <p:cxnSp>
        <p:nvCxnSpPr>
          <p:cNvPr id="16" name="직선 연결선 13">
            <a:extLst>
              <a:ext uri="{FF2B5EF4-FFF2-40B4-BE49-F238E27FC236}">
                <a16:creationId xmlns:a16="http://schemas.microsoft.com/office/drawing/2014/main" id="{EA9338E3-EBF6-B86C-1343-A54E53BCFA5C}"/>
              </a:ext>
            </a:extLst>
          </p:cNvPr>
          <p:cNvCxnSpPr>
            <a:cxnSpLocks/>
          </p:cNvCxnSpPr>
          <p:nvPr/>
        </p:nvCxnSpPr>
        <p:spPr>
          <a:xfrm>
            <a:off x="4555142" y="4685582"/>
            <a:ext cx="5647229" cy="18273"/>
          </a:xfrm>
          <a:prstGeom prst="line">
            <a:avLst/>
          </a:prstGeom>
          <a:ln w="31750">
            <a:solidFill>
              <a:srgbClr val="129E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11F67EB-9902-5942-43B1-0AC8C2630E00}"/>
              </a:ext>
            </a:extLst>
          </p:cNvPr>
          <p:cNvSpPr txBox="1"/>
          <p:nvPr/>
        </p:nvSpPr>
        <p:spPr>
          <a:xfrm>
            <a:off x="4621991" y="4855672"/>
            <a:ext cx="3612271" cy="109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indent="0" fontAlgn="base" latinLnBrk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FontTx/>
              <a:buNone/>
              <a:defRPr kumimoji="1" b="0" spc="0">
                <a:ln>
                  <a:solidFill>
                    <a:srgbClr val="FF0000">
                      <a:alpha val="0"/>
                    </a:srgbClr>
                  </a:solidFill>
                </a:ln>
                <a:latin typeface="삼성긴고딕 Bold" panose="020B0600000101010101" pitchFamily="50" charset="-127"/>
                <a:ea typeface="삼성긴고딕 Bold" panose="020B0600000101010101" pitchFamily="50" charset="-127"/>
              </a:defRPr>
            </a:lvl1pPr>
            <a:lvl2pPr marL="180975" lvl="1" indent="-169863" fontAlgn="base" latinLnBrk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8BBF2"/>
              </a:buClr>
              <a:buFont typeface="Arial" panose="020B0604020202020204" pitchFamily="34" charset="0"/>
              <a:buChar char="•"/>
              <a:tabLst>
                <a:tab pos="447675" algn="l"/>
              </a:tabLst>
              <a:defRPr kumimoji="1" sz="1400" spc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defRPr>
            </a:lvl2pPr>
            <a:lvl3pPr marL="714375" lvl="2" indent="-15081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20000"/>
              <a:buFont typeface="나눔고딕" pitchFamily="50" charset="-127"/>
              <a:buChar char="–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68363" lvl="3" indent="-152400" fontAlgn="base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SzPct val="90000"/>
              <a:buFontTx/>
              <a:buChar char="•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Font typeface="Arial" pitchFamily="34" charset="0"/>
              <a:buNone/>
              <a:defRPr sz="1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/>
            <a:r>
              <a:rPr lang="ko-KR" altLang="en-US" dirty="0" smtClean="0"/>
              <a:t>서울시립대학교 전자전기공학부</a:t>
            </a:r>
            <a:r>
              <a:rPr lang="en-US" altLang="ko-KR" dirty="0" smtClean="0"/>
              <a:t>/</a:t>
            </a:r>
            <a:r>
              <a:rPr lang="ko-KR" altLang="en-US" dirty="0" smtClean="0"/>
              <a:t>경영학부</a:t>
            </a:r>
            <a:endParaRPr lang="ko-KR" altLang="en-US" dirty="0"/>
          </a:p>
          <a:p>
            <a:pPr lvl="1"/>
            <a:r>
              <a:rPr lang="en-US" altLang="ko-KR" dirty="0" smtClean="0"/>
              <a:t>Web Agency / Out Sourcing </a:t>
            </a:r>
            <a:r>
              <a:rPr lang="ko-KR" altLang="en-US" dirty="0" smtClean="0"/>
              <a:t>전문 개발사 운영</a:t>
            </a:r>
            <a:endParaRPr lang="ko-KR" altLang="en-US" dirty="0"/>
          </a:p>
          <a:p>
            <a:pPr lvl="1"/>
            <a:r>
              <a:rPr lang="ko-KR" altLang="en-US" dirty="0" smtClean="0"/>
              <a:t>보건복지부</a:t>
            </a:r>
            <a:r>
              <a:rPr lang="en-US" altLang="ko-KR" dirty="0" smtClean="0"/>
              <a:t>,</a:t>
            </a:r>
            <a:r>
              <a:rPr lang="ko-KR" altLang="en-US" dirty="0"/>
              <a:t> </a:t>
            </a:r>
            <a:r>
              <a:rPr lang="ko-KR" altLang="en-US" dirty="0" smtClean="0"/>
              <a:t>강원도청 등 정부기관 </a:t>
            </a:r>
            <a:r>
              <a:rPr lang="en-US" altLang="ko-KR" dirty="0" smtClean="0"/>
              <a:t>Project </a:t>
            </a:r>
            <a:r>
              <a:rPr lang="ko-KR" altLang="en-US" dirty="0" smtClean="0"/>
              <a:t>수행</a:t>
            </a:r>
            <a:endParaRPr lang="en-US" altLang="ko-KR" dirty="0"/>
          </a:p>
          <a:p>
            <a:pPr lvl="1"/>
            <a:r>
              <a:rPr lang="en-US" altLang="ko-KR" dirty="0" smtClean="0"/>
              <a:t>KT, </a:t>
            </a:r>
            <a:r>
              <a:rPr lang="ko-KR" altLang="en-US" dirty="0" smtClean="0"/>
              <a:t>한화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한국타이어</a:t>
            </a:r>
            <a:r>
              <a:rPr lang="en-US" altLang="ko-KR" dirty="0"/>
              <a:t> </a:t>
            </a:r>
            <a:r>
              <a:rPr lang="ko-KR" altLang="en-US" dirty="0" smtClean="0"/>
              <a:t>등 기업 </a:t>
            </a:r>
            <a:r>
              <a:rPr lang="en-US" altLang="ko-KR" dirty="0" smtClean="0"/>
              <a:t>Project </a:t>
            </a:r>
            <a:r>
              <a:rPr lang="ko-KR" altLang="en-US" dirty="0" smtClean="0"/>
              <a:t>수행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0DCFF3-63D9-ABE8-6875-98CA95052696}"/>
              </a:ext>
            </a:extLst>
          </p:cNvPr>
          <p:cNvSpPr txBox="1"/>
          <p:nvPr/>
        </p:nvSpPr>
        <p:spPr>
          <a:xfrm>
            <a:off x="6178387" y="4294575"/>
            <a:ext cx="1796967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1200" cap="none" spc="0" normalizeH="0" baseline="0" noProof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ACDEF8"/>
                </a:solidFill>
                <a:effectLst/>
                <a:uLnTx/>
                <a:uFillTx/>
                <a:latin typeface="삼성긴고딕 Medium" panose="020B0600000101010101" pitchFamily="50" charset="-127"/>
                <a:ea typeface="삼성긴고딕 Medium" panose="020B0600000101010101" pitchFamily="50" charset="-127"/>
              </a:rPr>
              <a:t>Project consultant</a:t>
            </a:r>
            <a:endParaRPr kumimoji="0" lang="ko-KR" altLang="en-US" sz="3600" b="0" i="0" u="none" strike="noStrike" kern="1200" cap="none" spc="0" normalizeH="0" baseline="0" noProof="0" dirty="0">
              <a:ln>
                <a:solidFill>
                  <a:prstClr val="black">
                    <a:alpha val="0"/>
                  </a:prstClr>
                </a:solidFill>
              </a:ln>
              <a:solidFill>
                <a:srgbClr val="ACDEF8"/>
              </a:solidFill>
              <a:effectLst/>
              <a:uLnTx/>
              <a:uFillTx/>
              <a:latin typeface="삼성긴고딕 Medium" panose="020B0600000101010101" pitchFamily="50" charset="-127"/>
              <a:ea typeface="삼성긴고딕 Medium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647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/>
          <p:cNvSpPr/>
          <p:nvPr/>
        </p:nvSpPr>
        <p:spPr>
          <a:xfrm>
            <a:off x="849458" y="1771004"/>
            <a:ext cx="10490811" cy="1900884"/>
          </a:xfrm>
          <a:prstGeom prst="roundRect">
            <a:avLst>
              <a:gd name="adj" fmla="val 8577"/>
            </a:avLst>
          </a:prstGeom>
          <a:solidFill>
            <a:srgbClr val="E6F7FE"/>
          </a:solidFill>
        </p:spPr>
        <p:txBody>
          <a:bodyPr wrap="square" tIns="0" anchor="ctr">
            <a:no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1367644" y="1912129"/>
            <a:ext cx="9443239" cy="152349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34290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1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학기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에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경험한 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MySQL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과 다른 종류의 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DBMS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를 경험해 본다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.</a:t>
            </a:r>
            <a:endParaRPr lang="ko-KR" altLang="en-US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설치 및 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Database, Schema, Table, Sequence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등 다양한 객체를 생성 및 사용해 본다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.</a:t>
            </a: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Database Backup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을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경험해 본다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.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 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1074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/>
          <p:cNvSpPr/>
          <p:nvPr/>
        </p:nvSpPr>
        <p:spPr>
          <a:xfrm>
            <a:off x="849458" y="1771003"/>
            <a:ext cx="10539267" cy="4569411"/>
          </a:xfrm>
          <a:prstGeom prst="roundRect">
            <a:avLst>
              <a:gd name="adj" fmla="val 8577"/>
            </a:avLst>
          </a:prstGeom>
          <a:solidFill>
            <a:srgbClr val="5DC2CC">
              <a:alpha val="10000"/>
            </a:srgbClr>
          </a:solidFill>
        </p:spPr>
        <p:txBody>
          <a:bodyPr wrap="square" tIns="0" anchor="ctr">
            <a:no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Why PostgreSQL?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1230458" y="1825556"/>
            <a:ext cx="8579913" cy="152349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5DC2CC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  <a:hlinkClick r:id="rId3"/>
              </a:rPr>
              <a:t>DB-Engines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  <a:hlinkClick r:id="rId3"/>
              </a:rPr>
              <a:t>산정 기준 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  <a:hlinkClick r:id="rId3"/>
              </a:rPr>
              <a:t>4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  <a:hlinkClick r:id="rId3"/>
              </a:rPr>
              <a:t>위 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  <a:hlinkClick r:id="rId3"/>
              </a:rPr>
              <a:t>DBMS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5DC2CC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1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위인 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Oracle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과 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90%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이상의 스키마 호환성 제공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5DC2CC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Cloud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서비스 확대에 따라 전문 업체들이 오픈소스 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DBMS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지원을 늘리고 있음</a:t>
            </a:r>
          </a:p>
        </p:txBody>
      </p:sp>
      <p:pic>
        <p:nvPicPr>
          <p:cNvPr id="3" name="그림 2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7644" y="3403603"/>
            <a:ext cx="3914257" cy="2778223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5984758" y="3410748"/>
            <a:ext cx="4209373" cy="2916352"/>
            <a:chOff x="5984758" y="3403604"/>
            <a:chExt cx="4209373" cy="2916352"/>
          </a:xfrm>
        </p:grpSpPr>
        <p:pic>
          <p:nvPicPr>
            <p:cNvPr id="1026" name="Picture 2" descr="자료 가트너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4758" y="3403604"/>
              <a:ext cx="4209373" cy="25622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570BD1B-6681-4DEC-A836-7B7BCBF44622}"/>
                </a:ext>
              </a:extLst>
            </p:cNvPr>
            <p:cNvSpPr/>
            <p:nvPr/>
          </p:nvSpPr>
          <p:spPr>
            <a:xfrm>
              <a:off x="6840266" y="5904458"/>
              <a:ext cx="3205849" cy="4154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ctr">
              <a:spAutoFit/>
            </a:bodyPr>
            <a:lstStyle/>
            <a:p>
              <a:pPr latinLnBrk="0">
                <a:lnSpc>
                  <a:spcPct val="150000"/>
                </a:lnSpc>
                <a:buClr>
                  <a:srgbClr val="0E95E0"/>
                </a:buClr>
                <a:defRPr/>
              </a:pPr>
              <a:r>
                <a:rPr lang="ko-KR" altLang="en-US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출처 </a:t>
              </a:r>
              <a:r>
                <a:rPr lang="en-US" altLang="ko-KR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: </a:t>
              </a:r>
              <a:r>
                <a:rPr lang="ko-KR" altLang="en-US" dirty="0" err="1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가트너</a:t>
              </a:r>
              <a:r>
                <a:rPr lang="en-US" altLang="ko-KR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(Gartner, Inc.)</a:t>
              </a:r>
              <a:endParaRPr lang="en-US" altLang="ko-KR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9926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/>
          <p:cNvSpPr/>
          <p:nvPr/>
        </p:nvSpPr>
        <p:spPr>
          <a:xfrm>
            <a:off x="849458" y="1778147"/>
            <a:ext cx="10539267" cy="4569411"/>
          </a:xfrm>
          <a:prstGeom prst="roundRect">
            <a:avLst>
              <a:gd name="adj" fmla="val 8577"/>
            </a:avLst>
          </a:prstGeom>
          <a:solidFill>
            <a:srgbClr val="5DC2CC">
              <a:alpha val="10000"/>
            </a:srgbClr>
          </a:solidFill>
        </p:spPr>
        <p:txBody>
          <a:bodyPr wrap="square" tIns="0" anchor="ctr">
            <a:no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PostgreSQL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1230458" y="2079471"/>
            <a:ext cx="6019981" cy="101566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5DC2CC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공식 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Site : 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  <a:hlinkClick r:id="rId3"/>
              </a:rPr>
              <a:t>https://www.postgresql.org/download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  <a:hlinkClick r:id="rId3"/>
              </a:rPr>
              <a:t>/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5DC2CC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설치방법 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: Windows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기준으로 명세서 따라해 보기</a:t>
            </a:r>
          </a:p>
        </p:txBody>
      </p:sp>
    </p:spTree>
    <p:extLst>
      <p:ext uri="{BB962C8B-B14F-4D97-AF65-F5344CB8AC3E}">
        <p14:creationId xmlns:p14="http://schemas.microsoft.com/office/powerpoint/2010/main" val="3485663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/>
          <p:cNvSpPr/>
          <p:nvPr/>
        </p:nvSpPr>
        <p:spPr>
          <a:xfrm>
            <a:off x="849458" y="1771003"/>
            <a:ext cx="10539267" cy="4569411"/>
          </a:xfrm>
          <a:prstGeom prst="roundRect">
            <a:avLst>
              <a:gd name="adj" fmla="val 8577"/>
            </a:avLst>
          </a:prstGeom>
          <a:solidFill>
            <a:srgbClr val="5DC2CC">
              <a:alpha val="10000"/>
            </a:srgbClr>
          </a:solidFill>
        </p:spPr>
        <p:txBody>
          <a:bodyPr wrap="square" tIns="0" anchor="ctr">
            <a:no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Database? Schema?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1367644" y="3760336"/>
            <a:ext cx="7394253" cy="25391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인스턴스 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: DBMS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가 동작할 때의 단위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, OS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입장에서는 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‘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프로세스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’</a:t>
            </a: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Database :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물리적으로 구분된 데이터베이스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(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스키마의 집합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)</a:t>
            </a:r>
          </a:p>
          <a:p>
            <a:pPr marL="800100" lvl="1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다른 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Database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에 접근할 수 없음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.</a:t>
            </a: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Schema :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데이터베이스의 구조와 제약 조건을 정의한 것</a:t>
            </a:r>
          </a:p>
          <a:p>
            <a:pPr marL="800100" lvl="1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접근 제한 등 권한 관리가 가능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367644" y="1701083"/>
            <a:ext cx="3761569" cy="1978459"/>
            <a:chOff x="1367644" y="1701083"/>
            <a:chExt cx="3761569" cy="1978459"/>
          </a:xfrm>
        </p:grpSpPr>
        <p:pic>
          <p:nvPicPr>
            <p:cNvPr id="5" name="Picture 2" descr="bas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7644" y="2162780"/>
              <a:ext cx="3761569" cy="1516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570BD1B-6681-4DEC-A836-7B7BCBF44622}"/>
                </a:ext>
              </a:extLst>
            </p:cNvPr>
            <p:cNvSpPr/>
            <p:nvPr/>
          </p:nvSpPr>
          <p:spPr>
            <a:xfrm>
              <a:off x="2577763" y="1701083"/>
              <a:ext cx="1341330" cy="4154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ctr">
              <a:spAutoFit/>
            </a:bodyPr>
            <a:lstStyle/>
            <a:p>
              <a:pPr latinLnBrk="0">
                <a:lnSpc>
                  <a:spcPct val="150000"/>
                </a:lnSpc>
                <a:buClr>
                  <a:srgbClr val="0E95E0"/>
                </a:buClr>
                <a:defRPr/>
              </a:pPr>
              <a:r>
                <a:rPr lang="en-US" altLang="ko-KR" b="1" kern="0" spc="-151" dirty="0" smtClean="0">
                  <a:ln w="0"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  <a:cs typeface="Arial"/>
                  <a:sym typeface="Arial"/>
                </a:rPr>
                <a:t>ANSI </a:t>
              </a:r>
              <a:r>
                <a:rPr lang="ko-KR" altLang="en-US" b="1" kern="0" spc="-151" dirty="0" smtClean="0">
                  <a:ln w="0"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  <a:cs typeface="Arial"/>
                  <a:sym typeface="Arial"/>
                </a:rPr>
                <a:t>표준</a:t>
              </a:r>
              <a:r>
                <a:rPr lang="en-US" altLang="ko-KR" b="1" kern="0" spc="-151" dirty="0">
                  <a:ln w="0"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  <a:cs typeface="Arial"/>
                  <a:sym typeface="Arial"/>
                </a:rPr>
                <a:t> </a:t>
              </a:r>
              <a:r>
                <a:rPr lang="en-US" altLang="ko-KR" b="1" kern="0" spc="-151" dirty="0" smtClean="0">
                  <a:ln w="0"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  <a:cs typeface="Arial"/>
                  <a:sym typeface="Arial"/>
                </a:rPr>
                <a:t>SQL</a:t>
              </a: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6869244" y="1726826"/>
            <a:ext cx="3222355" cy="1952716"/>
            <a:chOff x="6869244" y="1726826"/>
            <a:chExt cx="3222355" cy="1952716"/>
          </a:xfrm>
        </p:grpSpPr>
        <p:pic>
          <p:nvPicPr>
            <p:cNvPr id="10" name="Picture 4" descr="mysq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9244" y="2165423"/>
              <a:ext cx="3222355" cy="15141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570BD1B-6681-4DEC-A836-7B7BCBF44622}"/>
                </a:ext>
              </a:extLst>
            </p:cNvPr>
            <p:cNvSpPr/>
            <p:nvPr/>
          </p:nvSpPr>
          <p:spPr>
            <a:xfrm>
              <a:off x="8156199" y="1726826"/>
              <a:ext cx="648444" cy="4154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ctr">
              <a:spAutoFit/>
            </a:bodyPr>
            <a:lstStyle/>
            <a:p>
              <a:pPr latinLnBrk="0">
                <a:lnSpc>
                  <a:spcPct val="150000"/>
                </a:lnSpc>
                <a:buClr>
                  <a:srgbClr val="0E95E0"/>
                </a:buClr>
                <a:defRPr/>
              </a:pPr>
              <a:r>
                <a:rPr lang="en-US" altLang="ko-KR" kern="0" spc="-151" dirty="0" smtClean="0">
                  <a:ln w="0"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  <a:cs typeface="Arial"/>
                  <a:sym typeface="Arial"/>
                </a:rPr>
                <a:t>MYSQL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4488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/>
          <p:cNvSpPr/>
          <p:nvPr/>
        </p:nvSpPr>
        <p:spPr>
          <a:xfrm>
            <a:off x="849458" y="1771004"/>
            <a:ext cx="10539267" cy="4603917"/>
          </a:xfrm>
          <a:prstGeom prst="roundRect">
            <a:avLst>
              <a:gd name="adj" fmla="val 8577"/>
            </a:avLst>
          </a:prstGeom>
          <a:solidFill>
            <a:srgbClr val="5DC2CC">
              <a:alpha val="10000"/>
            </a:srgbClr>
          </a:solidFill>
        </p:spPr>
        <p:txBody>
          <a:bodyPr wrap="square" tIns="0" anchor="ctr">
            <a:no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1367644" y="1946376"/>
            <a:ext cx="9762319" cy="25391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5DC2CC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Database 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복제 및 문제 발생시 복구를 위해 빈번히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사용함으로 경험해 볼 기회 제공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5DC2CC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일반적인 개발언어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(JAVA, Python) : </a:t>
            </a:r>
            <a:r>
              <a:rPr lang="en-US" altLang="ko-KR" sz="2200" b="1" kern="0" spc="-151" dirty="0" err="1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Github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, </a:t>
            </a:r>
            <a:r>
              <a:rPr lang="en-US" altLang="ko-KR" sz="2200" b="1" kern="0" spc="-151" dirty="0" err="1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Gitlab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등을 사용하여 관리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indent="-342900" latinLnBrk="0">
              <a:lnSpc>
                <a:spcPct val="150000"/>
              </a:lnSpc>
              <a:buClr>
                <a:srgbClr val="5DC2CC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DBMS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의 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Backup</a:t>
            </a: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800100" lvl="1" indent="-342900" latinLnBrk="0">
              <a:lnSpc>
                <a:spcPct val="150000"/>
              </a:lnSpc>
              <a:buClr>
                <a:srgbClr val="5DC2CC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크게 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DDL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과 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Data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로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구분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800100" lvl="1" indent="-342900" latinLnBrk="0">
              <a:lnSpc>
                <a:spcPct val="150000"/>
              </a:lnSpc>
              <a:buClr>
                <a:srgbClr val="5DC2CC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다양한 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Option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으로 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Backup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가능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Backup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1463" y="3091345"/>
            <a:ext cx="3030273" cy="313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49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/>
          <p:cNvSpPr/>
          <p:nvPr/>
        </p:nvSpPr>
        <p:spPr>
          <a:xfrm>
            <a:off x="849458" y="1771004"/>
            <a:ext cx="10539267" cy="4603917"/>
          </a:xfrm>
          <a:prstGeom prst="roundRect">
            <a:avLst>
              <a:gd name="adj" fmla="val 8577"/>
            </a:avLst>
          </a:prstGeom>
          <a:solidFill>
            <a:srgbClr val="5DC2CC">
              <a:alpha val="10000"/>
            </a:srgbClr>
          </a:solidFill>
        </p:spPr>
        <p:txBody>
          <a:bodyPr wrap="square" tIns="0" anchor="ctr">
            <a:no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1367644" y="1771004"/>
            <a:ext cx="9762319" cy="406265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5DC2CC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기본 제공 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Tool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이 제공되지만 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DBMS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별로 따로 익혀야 하며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,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기능도 </a:t>
            </a:r>
            <a:r>
              <a:rPr lang="ko-KR" altLang="en-US" sz="2200" b="1" kern="0" spc="-151" dirty="0" err="1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제한적임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800100" lvl="1" indent="-342900" latinLnBrk="0">
              <a:lnSpc>
                <a:spcPct val="150000"/>
              </a:lnSpc>
              <a:buClr>
                <a:srgbClr val="5DC2CC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MySQL : Workbench</a:t>
            </a:r>
          </a:p>
          <a:p>
            <a:pPr marL="800100" lvl="1" indent="-342900" latinLnBrk="0">
              <a:lnSpc>
                <a:spcPct val="150000"/>
              </a:lnSpc>
              <a:buClr>
                <a:srgbClr val="5DC2CC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PostgreSQL : </a:t>
            </a:r>
            <a:r>
              <a:rPr lang="en-US" altLang="ko-KR" sz="2200" b="1" kern="0" spc="-151" dirty="0" err="1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pgAdmin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4</a:t>
            </a:r>
          </a:p>
          <a:p>
            <a:pPr marL="342900" indent="-342900" latinLnBrk="0">
              <a:lnSpc>
                <a:spcPct val="150000"/>
              </a:lnSpc>
              <a:buClr>
                <a:srgbClr val="5DC2CC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데이터베이스 관리 및 개발에 용이한 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Freeware Tool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사용해보기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800100" lvl="1" indent="-342900" latinLnBrk="0">
              <a:lnSpc>
                <a:spcPct val="150000"/>
              </a:lnSpc>
              <a:buClr>
                <a:srgbClr val="5DC2CC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동일한 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IDE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로 여러 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DBMS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를 관리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/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개발할 수 있음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800100" lvl="1" indent="-342900" latinLnBrk="0">
              <a:lnSpc>
                <a:spcPct val="150000"/>
              </a:lnSpc>
              <a:buClr>
                <a:srgbClr val="5DC2CC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추천 무료 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License Tool</a:t>
            </a:r>
          </a:p>
          <a:p>
            <a:pPr marL="1257300" lvl="2" indent="-342900" latinLnBrk="0">
              <a:lnSpc>
                <a:spcPct val="150000"/>
              </a:lnSpc>
              <a:buClr>
                <a:srgbClr val="5DC2CC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  <a:hlinkClick r:id="rId3"/>
              </a:rPr>
              <a:t>HeidiSQL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1257300" lvl="2" indent="-342900" latinLnBrk="0">
              <a:lnSpc>
                <a:spcPct val="150000"/>
              </a:lnSpc>
              <a:buClr>
                <a:srgbClr val="5DC2CC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 err="1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  <a:hlinkClick r:id="rId4"/>
              </a:rPr>
              <a:t>DBeaver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심화학습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0155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240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3352</TotalTime>
  <Words>399</Words>
  <Application>Microsoft Office PowerPoint</Application>
  <PresentationFormat>와이드스크린</PresentationFormat>
  <Paragraphs>68</Paragraphs>
  <Slides>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21" baseType="lpstr">
      <vt:lpstr>Quattrocento Sans</vt:lpstr>
      <vt:lpstr>Malgun Gothic</vt:lpstr>
      <vt:lpstr>Malgun Gothic</vt:lpstr>
      <vt:lpstr>삼성긴고딕 Bold</vt:lpstr>
      <vt:lpstr>삼성긴고딕 ExtraBold</vt:lpstr>
      <vt:lpstr>삼성긴고딕 Medium</vt:lpstr>
      <vt:lpstr>삼성긴고딕 Regular</vt:lpstr>
      <vt:lpstr>삼성긴고딕OTF Medium</vt:lpstr>
      <vt:lpstr>삼성긴고딕OTF Regular</vt:lpstr>
      <vt:lpstr>Arial</vt:lpstr>
      <vt:lpstr>Wingdings</vt:lpstr>
      <vt:lpstr>Office 테마</vt:lpstr>
      <vt:lpstr>PowerPoint 프레젠테이션</vt:lpstr>
      <vt:lpstr>PowerPoint 프레젠테이션</vt:lpstr>
      <vt:lpstr>과제 개요</vt:lpstr>
      <vt:lpstr>Why PostgreSQL?</vt:lpstr>
      <vt:lpstr>PostgreSQL 설치</vt:lpstr>
      <vt:lpstr>Database? Schema?</vt:lpstr>
      <vt:lpstr>Backup</vt:lpstr>
      <vt:lpstr>심화학습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최미정</dc:creator>
  <cp:lastModifiedBy>SSAFY</cp:lastModifiedBy>
  <cp:revision>123</cp:revision>
  <dcterms:created xsi:type="dcterms:W3CDTF">2020-12-09T04:38:54Z</dcterms:created>
  <dcterms:modified xsi:type="dcterms:W3CDTF">2023-12-08T08:52:38Z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E:\Ch.MJ\4기\4기_방송자료_템플릿.pptx</vt:lpwstr>
  </property>
</Properties>
</file>