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sldIdLst>
    <p:sldId id="256" r:id="rId2"/>
    <p:sldId id="376" r:id="rId3"/>
    <p:sldId id="375" r:id="rId4"/>
    <p:sldId id="390" r:id="rId5"/>
    <p:sldId id="382" r:id="rId6"/>
    <p:sldId id="392" r:id="rId7"/>
    <p:sldId id="386" r:id="rId8"/>
    <p:sldId id="380" r:id="rId9"/>
    <p:sldId id="3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129EEC"/>
    <a:srgbClr val="58BBF2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D679E-710E-40CA-9C55-FFD333CEE593}" v="256" dt="2023-12-14T08:46:10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82667" autoAdjust="0"/>
  </p:normalViewPr>
  <p:slideViewPr>
    <p:cSldViewPr snapToGrid="0" showGuides="1">
      <p:cViewPr varScale="1">
        <p:scale>
          <a:sx n="93" d="100"/>
          <a:sy n="93" d="100"/>
        </p:scale>
        <p:origin x="1146" y="78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수 서" userId="ee99d7c203f06d8f" providerId="LiveId" clId="{FA7D679E-710E-40CA-9C55-FFD333CEE593}"/>
    <pc:docChg chg="undo custSel addSld delSld modSld">
      <pc:chgData name="성수 서" userId="ee99d7c203f06d8f" providerId="LiveId" clId="{FA7D679E-710E-40CA-9C55-FFD333CEE593}" dt="2023-12-14T08:47:04.365" v="2203" actId="1076"/>
      <pc:docMkLst>
        <pc:docMk/>
      </pc:docMkLst>
      <pc:sldChg chg="modSp mod">
        <pc:chgData name="성수 서" userId="ee99d7c203f06d8f" providerId="LiveId" clId="{FA7D679E-710E-40CA-9C55-FFD333CEE593}" dt="2023-12-14T08:22:34.894" v="69" actId="14100"/>
        <pc:sldMkLst>
          <pc:docMk/>
          <pc:sldMk cId="2940372627" sldId="256"/>
        </pc:sldMkLst>
        <pc:spChg chg="mod">
          <ac:chgData name="성수 서" userId="ee99d7c203f06d8f" providerId="LiveId" clId="{FA7D679E-710E-40CA-9C55-FFD333CEE593}" dt="2023-12-14T08:22:34.894" v="69" actId="14100"/>
          <ac:spMkLst>
            <pc:docMk/>
            <pc:sldMk cId="2940372627" sldId="256"/>
            <ac:spMk id="3" creationId="{724CAF73-B909-7A51-6B74-41E6C92442F4}"/>
          </ac:spMkLst>
        </pc:spChg>
      </pc:sldChg>
      <pc:sldChg chg="del">
        <pc:chgData name="성수 서" userId="ee99d7c203f06d8f" providerId="LiveId" clId="{FA7D679E-710E-40CA-9C55-FFD333CEE593}" dt="2023-12-14T08:31:17.991" v="461" actId="47"/>
        <pc:sldMkLst>
          <pc:docMk/>
          <pc:sldMk cId="3080017226" sldId="359"/>
        </pc:sldMkLst>
      </pc:sldChg>
      <pc:sldChg chg="delSp modSp mod">
        <pc:chgData name="성수 서" userId="ee99d7c203f06d8f" providerId="LiveId" clId="{FA7D679E-710E-40CA-9C55-FFD333CEE593}" dt="2023-12-14T08:24:08.662" v="127" actId="478"/>
        <pc:sldMkLst>
          <pc:docMk/>
          <pc:sldMk cId="3267714113" sldId="375"/>
        </pc:sldMkLst>
        <pc:spChg chg="mod">
          <ac:chgData name="성수 서" userId="ee99d7c203f06d8f" providerId="LiveId" clId="{FA7D679E-710E-40CA-9C55-FFD333CEE593}" dt="2023-12-14T08:23:02.540" v="80"/>
          <ac:spMkLst>
            <pc:docMk/>
            <pc:sldMk cId="3267714113" sldId="375"/>
            <ac:spMk id="7" creationId="{150A0E84-1CB4-B237-D3CE-BE14FB405769}"/>
          </ac:spMkLst>
        </pc:spChg>
        <pc:spChg chg="mod">
          <ac:chgData name="성수 서" userId="ee99d7c203f06d8f" providerId="LiveId" clId="{FA7D679E-710E-40CA-9C55-FFD333CEE593}" dt="2023-12-14T08:23:10.082" v="85"/>
          <ac:spMkLst>
            <pc:docMk/>
            <pc:sldMk cId="3267714113" sldId="375"/>
            <ac:spMk id="13" creationId="{72E8AD4E-438E-F023-434F-53952C1F6411}"/>
          </ac:spMkLst>
        </pc:spChg>
        <pc:spChg chg="mod">
          <ac:chgData name="성수 서" userId="ee99d7c203f06d8f" providerId="LiveId" clId="{FA7D679E-710E-40CA-9C55-FFD333CEE593}" dt="2023-12-14T08:23:49.745" v="110" actId="6549"/>
          <ac:spMkLst>
            <pc:docMk/>
            <pc:sldMk cId="3267714113" sldId="375"/>
            <ac:spMk id="17" creationId="{351DCA1D-B6E4-A02F-2B94-1BFE3708C8DB}"/>
          </ac:spMkLst>
        </pc:spChg>
        <pc:spChg chg="mod">
          <ac:chgData name="성수 서" userId="ee99d7c203f06d8f" providerId="LiveId" clId="{FA7D679E-710E-40CA-9C55-FFD333CEE593}" dt="2023-12-14T08:24:05.609" v="126" actId="20577"/>
          <ac:spMkLst>
            <pc:docMk/>
            <pc:sldMk cId="3267714113" sldId="375"/>
            <ac:spMk id="23" creationId="{C1C7E3C8-ABF5-708D-1E90-07BD39915B5D}"/>
          </ac:spMkLst>
        </pc:spChg>
        <pc:grpChg chg="del">
          <ac:chgData name="성수 서" userId="ee99d7c203f06d8f" providerId="LiveId" clId="{FA7D679E-710E-40CA-9C55-FFD333CEE593}" dt="2023-12-14T08:24:08.662" v="127" actId="478"/>
          <ac:grpSpMkLst>
            <pc:docMk/>
            <pc:sldMk cId="3267714113" sldId="375"/>
            <ac:grpSpMk id="3" creationId="{3054CF2D-FFDD-6783-E09D-3D9711151384}"/>
          </ac:grpSpMkLst>
        </pc:grpChg>
      </pc:sldChg>
      <pc:sldChg chg="modSp mod">
        <pc:chgData name="성수 서" userId="ee99d7c203f06d8f" providerId="LiveId" clId="{FA7D679E-710E-40CA-9C55-FFD333CEE593}" dt="2023-12-14T08:36:45.583" v="656" actId="6549"/>
        <pc:sldMkLst>
          <pc:docMk/>
          <pc:sldMk cId="571401911" sldId="376"/>
        </pc:sldMkLst>
        <pc:spChg chg="mod">
          <ac:chgData name="성수 서" userId="ee99d7c203f06d8f" providerId="LiveId" clId="{FA7D679E-710E-40CA-9C55-FFD333CEE593}" dt="2023-12-14T08:22:38.582" v="73" actId="20577"/>
          <ac:spMkLst>
            <pc:docMk/>
            <pc:sldMk cId="571401911" sldId="376"/>
            <ac:spMk id="5" creationId="{511F67EB-9902-5942-43B1-0AC8C2630E00}"/>
          </ac:spMkLst>
        </pc:spChg>
        <pc:spChg chg="mod">
          <ac:chgData name="성수 서" userId="ee99d7c203f06d8f" providerId="LiveId" clId="{FA7D679E-710E-40CA-9C55-FFD333CEE593}" dt="2023-12-14T08:36:45.583" v="656" actId="6549"/>
          <ac:spMkLst>
            <pc:docMk/>
            <pc:sldMk cId="571401911" sldId="376"/>
            <ac:spMk id="9" creationId="{17DC8173-23FB-76CA-F81A-1F2148A83D94}"/>
          </ac:spMkLst>
        </pc:spChg>
      </pc:sldChg>
      <pc:sldChg chg="modSp mod modNotesTx">
        <pc:chgData name="성수 서" userId="ee99d7c203f06d8f" providerId="LiveId" clId="{FA7D679E-710E-40CA-9C55-FFD333CEE593}" dt="2023-12-14T08:36:22.775" v="636" actId="20577"/>
        <pc:sldMkLst>
          <pc:docMk/>
          <pc:sldMk cId="924107527" sldId="380"/>
        </pc:sldMkLst>
        <pc:spChg chg="mod">
          <ac:chgData name="성수 서" userId="ee99d7c203f06d8f" providerId="LiveId" clId="{FA7D679E-710E-40CA-9C55-FFD333CEE593}" dt="2023-12-14T08:36:19.711" v="635" actId="20577"/>
          <ac:spMkLst>
            <pc:docMk/>
            <pc:sldMk cId="924107527" sldId="380"/>
            <ac:spMk id="8" creationId="{9708BABB-9A7C-4935-B03C-44CAA44E5F0A}"/>
          </ac:spMkLst>
        </pc:spChg>
      </pc:sldChg>
      <pc:sldChg chg="modSp mod">
        <pc:chgData name="성수 서" userId="ee99d7c203f06d8f" providerId="LiveId" clId="{FA7D679E-710E-40CA-9C55-FFD333CEE593}" dt="2023-12-14T08:35:01.464" v="537" actId="6549"/>
        <pc:sldMkLst>
          <pc:docMk/>
          <pc:sldMk cId="2441244795" sldId="382"/>
        </pc:sldMkLst>
        <pc:spChg chg="mod">
          <ac:chgData name="성수 서" userId="ee99d7c203f06d8f" providerId="LiveId" clId="{FA7D679E-710E-40CA-9C55-FFD333CEE593}" dt="2023-12-14T08:34:47.611" v="499" actId="14100"/>
          <ac:spMkLst>
            <pc:docMk/>
            <pc:sldMk cId="2441244795" sldId="382"/>
            <ac:spMk id="2" creationId="{67576B05-D634-90DD-6462-76EDFDD5B6DF}"/>
          </ac:spMkLst>
        </pc:spChg>
        <pc:spChg chg="mod">
          <ac:chgData name="성수 서" userId="ee99d7c203f06d8f" providerId="LiveId" clId="{FA7D679E-710E-40CA-9C55-FFD333CEE593}" dt="2023-12-14T08:35:01.464" v="537" actId="6549"/>
          <ac:spMkLst>
            <pc:docMk/>
            <pc:sldMk cId="2441244795" sldId="382"/>
            <ac:spMk id="5" creationId="{6C50273C-DF4D-CEF6-35B2-B75E611F04C5}"/>
          </ac:spMkLst>
        </pc:spChg>
      </pc:sldChg>
      <pc:sldChg chg="addSp delSp modSp add del mod">
        <pc:chgData name="성수 서" userId="ee99d7c203f06d8f" providerId="LiveId" clId="{FA7D679E-710E-40CA-9C55-FFD333CEE593}" dt="2023-12-14T08:47:04.365" v="2203" actId="1076"/>
        <pc:sldMkLst>
          <pc:docMk/>
          <pc:sldMk cId="3040837288" sldId="386"/>
        </pc:sldMkLst>
        <pc:spChg chg="add mod">
          <ac:chgData name="성수 서" userId="ee99d7c203f06d8f" providerId="LiveId" clId="{FA7D679E-710E-40CA-9C55-FFD333CEE593}" dt="2023-12-14T08:47:04.365" v="2203" actId="1076"/>
          <ac:spMkLst>
            <pc:docMk/>
            <pc:sldMk cId="3040837288" sldId="386"/>
            <ac:spMk id="2" creationId="{3732A814-0A70-9E2F-02A5-D8929A7E4BE4}"/>
          </ac:spMkLst>
        </pc:spChg>
        <pc:spChg chg="del">
          <ac:chgData name="성수 서" userId="ee99d7c203f06d8f" providerId="LiveId" clId="{FA7D679E-710E-40CA-9C55-FFD333CEE593}" dt="2023-12-14T08:35:50.231" v="599" actId="478"/>
          <ac:spMkLst>
            <pc:docMk/>
            <pc:sldMk cId="3040837288" sldId="386"/>
            <ac:spMk id="2" creationId="{67576B05-D634-90DD-6462-76EDFDD5B6DF}"/>
          </ac:spMkLst>
        </pc:spChg>
        <pc:spChg chg="del">
          <ac:chgData name="성수 서" userId="ee99d7c203f06d8f" providerId="LiveId" clId="{FA7D679E-710E-40CA-9C55-FFD333CEE593}" dt="2023-12-14T08:35:50.231" v="599" actId="478"/>
          <ac:spMkLst>
            <pc:docMk/>
            <pc:sldMk cId="3040837288" sldId="386"/>
            <ac:spMk id="4" creationId="{1D7421B7-8AA7-3F68-FC90-FDB13D7BBCF2}"/>
          </ac:spMkLst>
        </pc:spChg>
        <pc:spChg chg="mod">
          <ac:chgData name="성수 서" userId="ee99d7c203f06d8f" providerId="LiveId" clId="{FA7D679E-710E-40CA-9C55-FFD333CEE593}" dt="2023-12-14T08:35:45.255" v="598" actId="20577"/>
          <ac:spMkLst>
            <pc:docMk/>
            <pc:sldMk cId="3040837288" sldId="386"/>
            <ac:spMk id="8" creationId="{9708BABB-9A7C-4935-B03C-44CAA44E5F0A}"/>
          </ac:spMkLst>
        </pc:spChg>
        <pc:spChg chg="add mod">
          <ac:chgData name="성수 서" userId="ee99d7c203f06d8f" providerId="LiveId" clId="{FA7D679E-710E-40CA-9C55-FFD333CEE593}" dt="2023-12-14T08:45:53.655" v="1990" actId="14100"/>
          <ac:spMkLst>
            <pc:docMk/>
            <pc:sldMk cId="3040837288" sldId="386"/>
            <ac:spMk id="10" creationId="{45894E4E-726D-9F58-D525-A396DFBD3C05}"/>
          </ac:spMkLst>
        </pc:spChg>
        <pc:spChg chg="mod">
          <ac:chgData name="성수 서" userId="ee99d7c203f06d8f" providerId="LiveId" clId="{FA7D679E-710E-40CA-9C55-FFD333CEE593}" dt="2023-12-14T08:45:43.075" v="1987" actId="20577"/>
          <ac:spMkLst>
            <pc:docMk/>
            <pc:sldMk cId="3040837288" sldId="386"/>
            <ac:spMk id="12" creationId="{FFAEA103-47F1-D16C-E2AA-6A67DBDC42B1}"/>
          </ac:spMkLst>
        </pc:spChg>
        <pc:spChg chg="mod">
          <ac:chgData name="성수 서" userId="ee99d7c203f06d8f" providerId="LiveId" clId="{FA7D679E-710E-40CA-9C55-FFD333CEE593}" dt="2023-12-14T08:35:54.643" v="600"/>
          <ac:spMkLst>
            <pc:docMk/>
            <pc:sldMk cId="3040837288" sldId="386"/>
            <ac:spMk id="14" creationId="{51B14E17-F2EE-619D-1F56-770058C8B2BE}"/>
          </ac:spMkLst>
        </pc:spChg>
        <pc:spChg chg="mod">
          <ac:chgData name="성수 서" userId="ee99d7c203f06d8f" providerId="LiveId" clId="{FA7D679E-710E-40CA-9C55-FFD333CEE593}" dt="2023-12-14T08:35:54.643" v="600"/>
          <ac:spMkLst>
            <pc:docMk/>
            <pc:sldMk cId="3040837288" sldId="386"/>
            <ac:spMk id="15" creationId="{C5A5A575-BA58-C876-C9F8-20089E0E1638}"/>
          </ac:spMkLst>
        </pc:spChg>
        <pc:spChg chg="add del mod">
          <ac:chgData name="성수 서" userId="ee99d7c203f06d8f" providerId="LiveId" clId="{FA7D679E-710E-40CA-9C55-FFD333CEE593}" dt="2023-12-14T08:45:44.966" v="1988" actId="478"/>
          <ac:spMkLst>
            <pc:docMk/>
            <pc:sldMk cId="3040837288" sldId="386"/>
            <ac:spMk id="16" creationId="{3D692E90-095F-D3D5-D733-85ACF76DF4FD}"/>
          </ac:spMkLst>
        </pc:spChg>
        <pc:grpChg chg="del">
          <ac:chgData name="성수 서" userId="ee99d7c203f06d8f" providerId="LiveId" clId="{FA7D679E-710E-40CA-9C55-FFD333CEE593}" dt="2023-12-14T08:35:50.231" v="599" actId="478"/>
          <ac:grpSpMkLst>
            <pc:docMk/>
            <pc:sldMk cId="3040837288" sldId="386"/>
            <ac:grpSpMk id="3" creationId="{C33FCAE2-7684-776A-738B-FD94C1C180EF}"/>
          </ac:grpSpMkLst>
        </pc:grpChg>
        <pc:grpChg chg="add mod">
          <ac:chgData name="성수 서" userId="ee99d7c203f06d8f" providerId="LiveId" clId="{FA7D679E-710E-40CA-9C55-FFD333CEE593}" dt="2023-12-14T08:35:54.643" v="600"/>
          <ac:grpSpMkLst>
            <pc:docMk/>
            <pc:sldMk cId="3040837288" sldId="386"/>
            <ac:grpSpMk id="11" creationId="{F2B477E0-7C6E-B3A1-E1FF-20DDD70B1186}"/>
          </ac:grpSpMkLst>
        </pc:grpChg>
        <pc:grpChg chg="mod">
          <ac:chgData name="성수 서" userId="ee99d7c203f06d8f" providerId="LiveId" clId="{FA7D679E-710E-40CA-9C55-FFD333CEE593}" dt="2023-12-14T08:35:54.643" v="600"/>
          <ac:grpSpMkLst>
            <pc:docMk/>
            <pc:sldMk cId="3040837288" sldId="386"/>
            <ac:grpSpMk id="13" creationId="{F309D1B8-FB97-3B7F-CC18-597CF7C87F58}"/>
          </ac:grpSpMkLst>
        </pc:grpChg>
      </pc:sldChg>
      <pc:sldChg chg="del">
        <pc:chgData name="성수 서" userId="ee99d7c203f06d8f" providerId="LiveId" clId="{FA7D679E-710E-40CA-9C55-FFD333CEE593}" dt="2023-12-14T08:36:11.740" v="618" actId="47"/>
        <pc:sldMkLst>
          <pc:docMk/>
          <pc:sldMk cId="268283297" sldId="387"/>
        </pc:sldMkLst>
      </pc:sldChg>
      <pc:sldChg chg="del">
        <pc:chgData name="성수 서" userId="ee99d7c203f06d8f" providerId="LiveId" clId="{FA7D679E-710E-40CA-9C55-FFD333CEE593}" dt="2023-12-14T08:36:11.740" v="618" actId="47"/>
        <pc:sldMkLst>
          <pc:docMk/>
          <pc:sldMk cId="4148967030" sldId="388"/>
        </pc:sldMkLst>
      </pc:sldChg>
      <pc:sldChg chg="del">
        <pc:chgData name="성수 서" userId="ee99d7c203f06d8f" providerId="LiveId" clId="{FA7D679E-710E-40CA-9C55-FFD333CEE593}" dt="2023-12-14T08:36:11.740" v="618" actId="47"/>
        <pc:sldMkLst>
          <pc:docMk/>
          <pc:sldMk cId="3584400203" sldId="389"/>
        </pc:sldMkLst>
      </pc:sldChg>
      <pc:sldChg chg="addSp delSp modSp mod delAnim modAnim">
        <pc:chgData name="성수 서" userId="ee99d7c203f06d8f" providerId="LiveId" clId="{FA7D679E-710E-40CA-9C55-FFD333CEE593}" dt="2023-12-14T08:31:09.009" v="460" actId="20577"/>
        <pc:sldMkLst>
          <pc:docMk/>
          <pc:sldMk cId="3118388408" sldId="390"/>
        </pc:sldMkLst>
        <pc:spChg chg="mod">
          <ac:chgData name="성수 서" userId="ee99d7c203f06d8f" providerId="LiveId" clId="{FA7D679E-710E-40CA-9C55-FFD333CEE593}" dt="2023-12-14T08:25:30.883" v="184" actId="14100"/>
          <ac:spMkLst>
            <pc:docMk/>
            <pc:sldMk cId="3118388408" sldId="390"/>
            <ac:spMk id="2" creationId="{67576B05-D634-90DD-6462-76EDFDD5B6DF}"/>
          </ac:spMkLst>
        </pc:spChg>
        <pc:spChg chg="add mod">
          <ac:chgData name="성수 서" userId="ee99d7c203f06d8f" providerId="LiveId" clId="{FA7D679E-710E-40CA-9C55-FFD333CEE593}" dt="2023-12-14T08:28:33.639" v="313" actId="1076"/>
          <ac:spMkLst>
            <pc:docMk/>
            <pc:sldMk cId="3118388408" sldId="390"/>
            <ac:spMk id="4" creationId="{FD56EE74-A443-E3DB-7083-0D8CD0251092}"/>
          </ac:spMkLst>
        </pc:spChg>
        <pc:spChg chg="mod">
          <ac:chgData name="성수 서" userId="ee99d7c203f06d8f" providerId="LiveId" clId="{FA7D679E-710E-40CA-9C55-FFD333CEE593}" dt="2023-12-14T08:25:26.062" v="183" actId="20577"/>
          <ac:spMkLst>
            <pc:docMk/>
            <pc:sldMk cId="3118388408" sldId="390"/>
            <ac:spMk id="5" creationId="{6C50273C-DF4D-CEF6-35B2-B75E611F04C5}"/>
          </ac:spMkLst>
        </pc:spChg>
        <pc:spChg chg="mod">
          <ac:chgData name="성수 서" userId="ee99d7c203f06d8f" providerId="LiveId" clId="{FA7D679E-710E-40CA-9C55-FFD333CEE593}" dt="2023-12-14T08:24:19.862" v="165" actId="6549"/>
          <ac:spMkLst>
            <pc:docMk/>
            <pc:sldMk cId="3118388408" sldId="390"/>
            <ac:spMk id="8" creationId="{9708BABB-9A7C-4935-B03C-44CAA44E5F0A}"/>
          </ac:spMkLst>
        </pc:spChg>
        <pc:spChg chg="del">
          <ac:chgData name="성수 서" userId="ee99d7c203f06d8f" providerId="LiveId" clId="{FA7D679E-710E-40CA-9C55-FFD333CEE593}" dt="2023-12-14T08:24:52.128" v="166" actId="478"/>
          <ac:spMkLst>
            <pc:docMk/>
            <pc:sldMk cId="3118388408" sldId="390"/>
            <ac:spMk id="10" creationId="{F89DB745-B8A1-7B53-B242-2842A29CCC73}"/>
          </ac:spMkLst>
        </pc:spChg>
        <pc:spChg chg="del">
          <ac:chgData name="성수 서" userId="ee99d7c203f06d8f" providerId="LiveId" clId="{FA7D679E-710E-40CA-9C55-FFD333CEE593}" dt="2023-12-14T08:24:52.128" v="166" actId="478"/>
          <ac:spMkLst>
            <pc:docMk/>
            <pc:sldMk cId="3118388408" sldId="390"/>
            <ac:spMk id="13" creationId="{5E983A84-3EFF-657A-795C-C84610B2B903}"/>
          </ac:spMkLst>
        </pc:spChg>
        <pc:spChg chg="add mod">
          <ac:chgData name="성수 서" userId="ee99d7c203f06d8f" providerId="LiveId" clId="{FA7D679E-710E-40CA-9C55-FFD333CEE593}" dt="2023-12-14T08:29:54.973" v="343" actId="1036"/>
          <ac:spMkLst>
            <pc:docMk/>
            <pc:sldMk cId="3118388408" sldId="390"/>
            <ac:spMk id="14" creationId="{A5B070F9-979F-8AEC-B7FD-CAA245BB675A}"/>
          </ac:spMkLst>
        </pc:spChg>
        <pc:spChg chg="del">
          <ac:chgData name="성수 서" userId="ee99d7c203f06d8f" providerId="LiveId" clId="{FA7D679E-710E-40CA-9C55-FFD333CEE593}" dt="2023-12-14T08:24:55.162" v="167" actId="478"/>
          <ac:spMkLst>
            <pc:docMk/>
            <pc:sldMk cId="3118388408" sldId="390"/>
            <ac:spMk id="15" creationId="{9ECCAC12-8EC8-9159-EF53-0FF1409B6DE9}"/>
          </ac:spMkLst>
        </pc:spChg>
        <pc:spChg chg="add mod">
          <ac:chgData name="성수 서" userId="ee99d7c203f06d8f" providerId="LiveId" clId="{FA7D679E-710E-40CA-9C55-FFD333CEE593}" dt="2023-12-14T08:31:09.009" v="460" actId="20577"/>
          <ac:spMkLst>
            <pc:docMk/>
            <pc:sldMk cId="3118388408" sldId="390"/>
            <ac:spMk id="16" creationId="{90C6D0DF-8B66-1CA3-A0D0-13AED5FB90A7}"/>
          </ac:spMkLst>
        </pc:spChg>
        <pc:spChg chg="del">
          <ac:chgData name="성수 서" userId="ee99d7c203f06d8f" providerId="LiveId" clId="{FA7D679E-710E-40CA-9C55-FFD333CEE593}" dt="2023-12-14T08:24:55.162" v="167" actId="478"/>
          <ac:spMkLst>
            <pc:docMk/>
            <pc:sldMk cId="3118388408" sldId="390"/>
            <ac:spMk id="17" creationId="{66CC079C-6F50-164C-D3C5-00588AE0CC3A}"/>
          </ac:spMkLst>
        </pc:spChg>
        <pc:spChg chg="del">
          <ac:chgData name="성수 서" userId="ee99d7c203f06d8f" providerId="LiveId" clId="{FA7D679E-710E-40CA-9C55-FFD333CEE593}" dt="2023-12-14T08:24:55.162" v="167" actId="478"/>
          <ac:spMkLst>
            <pc:docMk/>
            <pc:sldMk cId="3118388408" sldId="390"/>
            <ac:spMk id="19" creationId="{DBB1D9C2-E507-A59C-032F-DC6DFB3137E4}"/>
          </ac:spMkLst>
        </pc:spChg>
        <pc:cxnChg chg="add mod">
          <ac:chgData name="성수 서" userId="ee99d7c203f06d8f" providerId="LiveId" clId="{FA7D679E-710E-40CA-9C55-FFD333CEE593}" dt="2023-12-14T08:28:33.639" v="313" actId="1076"/>
          <ac:cxnSpMkLst>
            <pc:docMk/>
            <pc:sldMk cId="3118388408" sldId="390"/>
            <ac:cxnSpMk id="12" creationId="{089E68C0-AC78-CDFE-662C-8013D02BBF79}"/>
          </ac:cxnSpMkLst>
        </pc:cxnChg>
      </pc:sldChg>
      <pc:sldChg chg="del">
        <pc:chgData name="성수 서" userId="ee99d7c203f06d8f" providerId="LiveId" clId="{FA7D679E-710E-40CA-9C55-FFD333CEE593}" dt="2023-12-14T08:36:11.740" v="618" actId="47"/>
        <pc:sldMkLst>
          <pc:docMk/>
          <pc:sldMk cId="2906699583" sldId="391"/>
        </pc:sldMkLst>
      </pc:sldChg>
      <pc:sldChg chg="addSp delSp modSp add mod">
        <pc:chgData name="성수 서" userId="ee99d7c203f06d8f" providerId="LiveId" clId="{FA7D679E-710E-40CA-9C55-FFD333CEE593}" dt="2023-12-14T08:43:24.815" v="1594" actId="1035"/>
        <pc:sldMkLst>
          <pc:docMk/>
          <pc:sldMk cId="448566258" sldId="392"/>
        </pc:sldMkLst>
        <pc:spChg chg="mod">
          <ac:chgData name="성수 서" userId="ee99d7c203f06d8f" providerId="LiveId" clId="{FA7D679E-710E-40CA-9C55-FFD333CEE593}" dt="2023-12-14T08:41:28.738" v="1505" actId="14100"/>
          <ac:spMkLst>
            <pc:docMk/>
            <pc:sldMk cId="448566258" sldId="392"/>
            <ac:spMk id="2" creationId="{67576B05-D634-90DD-6462-76EDFDD5B6DF}"/>
          </ac:spMkLst>
        </pc:spChg>
        <pc:spChg chg="del mod">
          <ac:chgData name="성수 서" userId="ee99d7c203f06d8f" providerId="LiveId" clId="{FA7D679E-710E-40CA-9C55-FFD333CEE593}" dt="2023-12-14T08:41:31.087" v="1506" actId="478"/>
          <ac:spMkLst>
            <pc:docMk/>
            <pc:sldMk cId="448566258" sldId="392"/>
            <ac:spMk id="4" creationId="{1D7421B7-8AA7-3F68-FC90-FDB13D7BBCF2}"/>
          </ac:spMkLst>
        </pc:spChg>
        <pc:spChg chg="mod">
          <ac:chgData name="성수 서" userId="ee99d7c203f06d8f" providerId="LiveId" clId="{FA7D679E-710E-40CA-9C55-FFD333CEE593}" dt="2023-12-14T08:42:29.822" v="1580" actId="20577"/>
          <ac:spMkLst>
            <pc:docMk/>
            <pc:sldMk cId="448566258" sldId="392"/>
            <ac:spMk id="5" creationId="{6C50273C-DF4D-CEF6-35B2-B75E611F04C5}"/>
          </ac:spMkLst>
        </pc:spChg>
        <pc:spChg chg="mod">
          <ac:chgData name="성수 서" userId="ee99d7c203f06d8f" providerId="LiveId" clId="{FA7D679E-710E-40CA-9C55-FFD333CEE593}" dt="2023-12-14T08:35:23.872" v="563" actId="20577"/>
          <ac:spMkLst>
            <pc:docMk/>
            <pc:sldMk cId="448566258" sldId="392"/>
            <ac:spMk id="8" creationId="{9708BABB-9A7C-4935-B03C-44CAA44E5F0A}"/>
          </ac:spMkLst>
        </pc:spChg>
        <pc:graphicFrameChg chg="add mod modGraphic">
          <ac:chgData name="성수 서" userId="ee99d7c203f06d8f" providerId="LiveId" clId="{FA7D679E-710E-40CA-9C55-FFD333CEE593}" dt="2023-12-14T08:43:24.815" v="1594" actId="1035"/>
          <ac:graphicFrameMkLst>
            <pc:docMk/>
            <pc:sldMk cId="448566258" sldId="392"/>
            <ac:graphicFrameMk id="10" creationId="{9F58D775-79CE-8083-4712-1FE7D4DD1BBA}"/>
          </ac:graphicFrameMkLst>
        </pc:graphicFrameChg>
      </pc:sldChg>
      <pc:sldChg chg="delSp modSp add del mod">
        <pc:chgData name="성수 서" userId="ee99d7c203f06d8f" providerId="LiveId" clId="{FA7D679E-710E-40CA-9C55-FFD333CEE593}" dt="2023-12-14T08:36:14.901" v="619" actId="47"/>
        <pc:sldMkLst>
          <pc:docMk/>
          <pc:sldMk cId="3517863137" sldId="393"/>
        </pc:sldMkLst>
        <pc:spChg chg="mod">
          <ac:chgData name="성수 서" userId="ee99d7c203f06d8f" providerId="LiveId" clId="{FA7D679E-710E-40CA-9C55-FFD333CEE593}" dt="2023-12-14T08:36:03.865" v="616" actId="20577"/>
          <ac:spMkLst>
            <pc:docMk/>
            <pc:sldMk cId="3517863137" sldId="393"/>
            <ac:spMk id="8" creationId="{9708BABB-9A7C-4935-B03C-44CAA44E5F0A}"/>
          </ac:spMkLst>
        </pc:spChg>
        <pc:spChg chg="del">
          <ac:chgData name="성수 서" userId="ee99d7c203f06d8f" providerId="LiveId" clId="{FA7D679E-710E-40CA-9C55-FFD333CEE593}" dt="2023-12-14T08:36:05.844" v="617" actId="478"/>
          <ac:spMkLst>
            <pc:docMk/>
            <pc:sldMk cId="3517863137" sldId="393"/>
            <ac:spMk id="10" creationId="{45894E4E-726D-9F58-D525-A396DFBD3C05}"/>
          </ac:spMkLst>
        </pc:spChg>
        <pc:spChg chg="del">
          <ac:chgData name="성수 서" userId="ee99d7c203f06d8f" providerId="LiveId" clId="{FA7D679E-710E-40CA-9C55-FFD333CEE593}" dt="2023-12-14T08:36:05.844" v="617" actId="478"/>
          <ac:spMkLst>
            <pc:docMk/>
            <pc:sldMk cId="3517863137" sldId="393"/>
            <ac:spMk id="16" creationId="{3D692E90-095F-D3D5-D733-85ACF76DF4FD}"/>
          </ac:spMkLst>
        </pc:spChg>
        <pc:grpChg chg="del">
          <ac:chgData name="성수 서" userId="ee99d7c203f06d8f" providerId="LiveId" clId="{FA7D679E-710E-40CA-9C55-FFD333CEE593}" dt="2023-12-14T08:36:05.844" v="617" actId="478"/>
          <ac:grpSpMkLst>
            <pc:docMk/>
            <pc:sldMk cId="3517863137" sldId="393"/>
            <ac:grpSpMk id="11" creationId="{F2B477E0-7C6E-B3A1-E1FF-20DDD70B118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0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9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4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8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617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velog.io/@lijahong/0%EB%B6%80%ED%84%B0-%EC%8B%9C%EC%9E%91%ED%95%98%EB%8A%94-Docker-%EA%B3%B5%EB%B6%80-Docker-Image-%EC%83%9D%EC%84%B1%ED%95%98%EA%B8%B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394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자기주도 프로젝트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6" y="1989220"/>
            <a:ext cx="6205518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lang="en-US" altLang="ko-KR" sz="3600" b="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FE</a:t>
            </a:r>
            <a:r>
              <a:rPr lang="ko-KR" altLang="en-US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개발자도 </a:t>
            </a:r>
            <a:r>
              <a:rPr lang="en-US" altLang="ko-KR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Docker </a:t>
            </a:r>
            <a:r>
              <a:rPr lang="ko-KR" altLang="en-US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를 써 봅시다</a:t>
            </a:r>
            <a:r>
              <a:rPr lang="en-US" altLang="ko-KR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</a:t>
            </a:r>
            <a:endParaRPr kumimoji="0" lang="en-US" altLang="en-US" sz="360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서 성 수</a:t>
            </a: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255699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ko-KR" altLang="en-US" dirty="0"/>
              <a:t>삼성 청년</a:t>
            </a:r>
            <a:r>
              <a:rPr lang="en-US" altLang="ko-KR" dirty="0"/>
              <a:t> SW </a:t>
            </a:r>
            <a:r>
              <a:rPr lang="ko-KR" altLang="en-US" dirty="0"/>
              <a:t>아카데미 프로젝트 컨설턴트</a:t>
            </a:r>
            <a:endParaRPr lang="en-US" altLang="ko-KR" dirty="0"/>
          </a:p>
          <a:p>
            <a:pPr lvl="1"/>
            <a:r>
              <a:rPr lang="en-US" altLang="ko-KR" dirty="0"/>
              <a:t>SA &amp; TA &amp; DA &amp; AA &amp; Development</a:t>
            </a:r>
          </a:p>
          <a:p>
            <a:pPr lvl="1"/>
            <a:r>
              <a:rPr lang="ko-KR" altLang="en-US" dirty="0"/>
              <a:t>통신</a:t>
            </a:r>
            <a:r>
              <a:rPr lang="en-US" altLang="ko-KR" dirty="0"/>
              <a:t>3</a:t>
            </a:r>
            <a:r>
              <a:rPr lang="ko-KR" altLang="en-US" dirty="0"/>
              <a:t>사</a:t>
            </a:r>
            <a:r>
              <a:rPr lang="en-US" altLang="ko-KR" dirty="0"/>
              <a:t>, </a:t>
            </a:r>
            <a:r>
              <a:rPr lang="ko-KR" altLang="en-US" dirty="0"/>
              <a:t>금융권 위주 </a:t>
            </a:r>
            <a:r>
              <a:rPr lang="en-US" altLang="ko-KR" dirty="0"/>
              <a:t>Dev 20</a:t>
            </a:r>
            <a:r>
              <a:rPr lang="ko-KR" altLang="en-US" dirty="0"/>
              <a:t>년</a:t>
            </a:r>
            <a:r>
              <a:rPr lang="en-US" altLang="ko-KR" dirty="0"/>
              <a:t>+</a:t>
            </a:r>
          </a:p>
          <a:p>
            <a:pPr lvl="1"/>
            <a:r>
              <a:rPr lang="en-US" altLang="ko-KR" dirty="0"/>
              <a:t>Oracle Certified Professional</a:t>
            </a:r>
          </a:p>
          <a:p>
            <a:pPr lvl="1"/>
            <a:r>
              <a:rPr lang="ko-KR" altLang="en-US" dirty="0" err="1"/>
              <a:t>쿠쿠</a:t>
            </a:r>
            <a:r>
              <a:rPr lang="ko-KR" altLang="en-US" dirty="0"/>
              <a:t> </a:t>
            </a:r>
            <a:r>
              <a:rPr lang="ko-KR" altLang="en-US" dirty="0" err="1"/>
              <a:t>홈시스</a:t>
            </a:r>
            <a:r>
              <a:rPr lang="ko-KR" altLang="en-US" dirty="0"/>
              <a:t> 연구원 </a:t>
            </a:r>
            <a:r>
              <a:rPr lang="en-US" altLang="ko-KR" dirty="0"/>
              <a:t>&amp; Inverter AI </a:t>
            </a:r>
            <a:r>
              <a:rPr lang="ko-KR" altLang="en-US" dirty="0"/>
              <a:t>개발</a:t>
            </a:r>
          </a:p>
          <a:p>
            <a:pPr lvl="1"/>
            <a:r>
              <a:rPr lang="ko-KR" altLang="en-US" dirty="0"/>
              <a:t>컴퓨터공학 전공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17838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2930"/>
            <a:ext cx="7886774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PRJ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: FE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개발자도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Docker 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를 써 봅시다</a:t>
            </a:r>
          </a:p>
        </p:txBody>
      </p:sp>
    </p:spTree>
    <p:extLst>
      <p:ext uri="{BB962C8B-B14F-4D97-AF65-F5344CB8AC3E}">
        <p14:creationId xmlns:p14="http://schemas.microsoft.com/office/powerpoint/2010/main" val="5714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05621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5377543" y="2041911"/>
            <a:ext cx="2287781" cy="546100"/>
            <a:chOff x="4641850" y="1212850"/>
            <a:chExt cx="2287781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80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과제 목표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5377543" y="2926678"/>
            <a:ext cx="3120637" cy="546100"/>
            <a:chOff x="4641850" y="2527300"/>
            <a:chExt cx="3120637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239514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필수 지식 학습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5377543" y="3811445"/>
            <a:ext cx="2287781" cy="546100"/>
            <a:chOff x="4641850" y="3479800"/>
            <a:chExt cx="2287781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기능 명세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5377543" y="4696211"/>
            <a:ext cx="2287781" cy="546100"/>
            <a:chOff x="4641850" y="4432300"/>
            <a:chExt cx="2287781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Ⅴ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부연 설명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44A4BF-9491-C31B-A888-C392F1B9AA1F}"/>
              </a:ext>
            </a:extLst>
          </p:cNvPr>
          <p:cNvGrpSpPr/>
          <p:nvPr/>
        </p:nvGrpSpPr>
        <p:grpSpPr>
          <a:xfrm>
            <a:off x="5377543" y="1157145"/>
            <a:ext cx="4579498" cy="546100"/>
            <a:chOff x="4641850" y="1212850"/>
            <a:chExt cx="4579498" cy="5461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0A0E84-1CB4-B237-D3CE-BE14FB405769}"/>
                </a:ext>
              </a:extLst>
            </p:cNvPr>
            <p:cNvSpPr txBox="1"/>
            <p:nvPr/>
          </p:nvSpPr>
          <p:spPr>
            <a:xfrm>
              <a:off x="5367344" y="1239679"/>
              <a:ext cx="3854004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자기주도학습 </a:t>
              </a: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과제 개요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FD411A-78E3-618E-4DD3-03A1BC1C5477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자기주도학습 과제 개요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8"/>
            <a:ext cx="10728325" cy="1940941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949577" y="1844616"/>
            <a:ext cx="10292846" cy="1446550"/>
            <a:chOff x="731838" y="1703130"/>
            <a:chExt cx="10292846" cy="144655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10082318" cy="144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개요 설명</a:t>
              </a:r>
              <a:endParaRPr lang="ko-KR" altLang="en-US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프로젝트를 시작함에 있어 가장 기본이 되는 내용이지만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관심이 없으면 알기 어려운 것이 시스템 입니다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매 프로젝트마다 반드시 필요하지만 잘 알 수 없어서 시간을 많이 빼앗아 가던 시스템설정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</a:p>
            <a:p>
              <a:pPr marL="11112" lvl="1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None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  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그 중에서도 가장 많이 찾으며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세팅하는데 시간을 소모하는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기본개념을 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1112" lvl="1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None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  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백엔드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개발자들뿐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아니라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프론트엔드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개발자들도 사용 할 수 있도록 학습해 보도록 하겠습니다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56EE74-A443-E3DB-7083-0D8CD0251092}"/>
              </a:ext>
            </a:extLst>
          </p:cNvPr>
          <p:cNvSpPr txBox="1"/>
          <p:nvPr/>
        </p:nvSpPr>
        <p:spPr>
          <a:xfrm>
            <a:off x="731838" y="3862004"/>
            <a:ext cx="426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tabLst>
                <a:tab pos="447675" algn="l"/>
              </a:tabLst>
            </a:pP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Docker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=  </a:t>
            </a:r>
            <a:r>
              <a:rPr lang="en-US" altLang="ko-KR" sz="1800" spc="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BackEnd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개발자만 </a:t>
            </a:r>
            <a:r>
              <a:rPr lang="ko-KR" altLang="en-US" sz="1800" spc="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사용하는것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9E68C0-AC78-CDFE-662C-8013D02BBF79}"/>
              </a:ext>
            </a:extLst>
          </p:cNvPr>
          <p:cNvCxnSpPr/>
          <p:nvPr/>
        </p:nvCxnSpPr>
        <p:spPr>
          <a:xfrm>
            <a:off x="1001511" y="4044141"/>
            <a:ext cx="39782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B070F9-979F-8AEC-B7FD-CAA245BB675A}"/>
              </a:ext>
            </a:extLst>
          </p:cNvPr>
          <p:cNvSpPr txBox="1"/>
          <p:nvPr/>
        </p:nvSpPr>
        <p:spPr>
          <a:xfrm>
            <a:off x="731838" y="4280177"/>
            <a:ext cx="426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tabLst>
                <a:tab pos="447675" algn="l"/>
              </a:tabLst>
            </a:pP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Docker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=  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개발자라면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누구나 </a:t>
            </a:r>
            <a:r>
              <a:rPr lang="ko-KR" altLang="en-US" sz="1800" spc="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사용하는것</a:t>
            </a:r>
            <a:r>
              <a: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6D0DF-8B66-1CA3-A0D0-13AED5FB90A7}"/>
              </a:ext>
            </a:extLst>
          </p:cNvPr>
          <p:cNvSpPr txBox="1"/>
          <p:nvPr/>
        </p:nvSpPr>
        <p:spPr>
          <a:xfrm>
            <a:off x="731838" y="4729172"/>
            <a:ext cx="10728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72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Docker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가이드는 따라하기는 매우 쉽지만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b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전반적인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Network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와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Security, Server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의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(Stable) Resource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등을 눈치채는 센스와 </a:t>
            </a:r>
            <a:b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CS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지식을 기반으로 한 검색능력이 점점 중요해지기 때문에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b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B0F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꾸준한 </a:t>
            </a:r>
            <a:r>
              <a:rPr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B0F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CS</a:t>
            </a:r>
            <a:r>
              <a:rPr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B0F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학습을 필히 요구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하며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b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전체적인 데이터의 흐름을 이해 하게 되면 매우 유리합니다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endParaRPr lang="en-US" altLang="ko-KR" sz="1800" spc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목표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266013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4" y="1919262"/>
            <a:ext cx="10417277" cy="2159053"/>
            <a:chOff x="731838" y="1703130"/>
            <a:chExt cx="12262568" cy="2159053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12052040" cy="2159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목표 설명</a:t>
              </a:r>
            </a:p>
            <a:p>
              <a:pPr marL="11112" lvl="1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None/>
                <a:tabLst>
                  <a:tab pos="447675" algn="l"/>
                </a:tabLst>
              </a:pP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1)	Ubuntu Linux 20.04 LTS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설치해봅니다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11112" lvl="1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None/>
                <a:tabLst>
                  <a:tab pos="447675" algn="l"/>
                </a:tabLst>
              </a:pP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2)	Ubuntu Linux 20.04 LTS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최신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System Update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"20.04.6"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까지 진행합시다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11112" lvl="1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None/>
                <a:tabLst>
                  <a:tab pos="447675" algn="l"/>
                </a:tabLst>
              </a:pP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3)	Ubuntu Linux 20.04 LTS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설치해봅시다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(23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년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12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월 기준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Engine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최신버전은 “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24.0.7”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입니다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.)</a:t>
              </a:r>
            </a:p>
            <a:p>
              <a:pPr marL="11112" lvl="1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None/>
                <a:tabLst>
                  <a:tab pos="447675" algn="l"/>
                </a:tabLst>
              </a:pP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4)	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설치한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본인의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1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학기 관통프로젝트의 서버 파트를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</a:t>
              </a:r>
              <a:r>
                <a:rPr kumimoji="1" lang="en-US" altLang="ko-KR" sz="140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imagenation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하고 기동해 봅시다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742950" lvl="1" indent="-285750">
                <a:buFont typeface="+mj-lt"/>
                <a:buAutoNum type="alphaUcPeriod"/>
              </a:pP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신규 프로젝트를 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로 </a:t>
              </a:r>
              <a:r>
                <a:rPr kumimoji="1" lang="ko-KR" altLang="en-US" sz="140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기동시키기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위해서 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필요한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선행작업이 있습니다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kumimoji="1" lang="ko-KR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742950" lvl="1" indent="-285750">
                <a:buFont typeface="+mj-lt"/>
                <a:buAutoNum type="alphaUcPeriod"/>
              </a:pP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해당 선행 작업 및 </a:t>
              </a:r>
              <a:r>
                <a:rPr kumimoji="1" lang="en-US" altLang="ko-KR" sz="140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Dockerizing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까지가 과제의 핵심입니다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..</a:t>
              </a:r>
              <a:endParaRPr kumimoji="1" lang="ko-KR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24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필수지식 학습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6"/>
            <a:ext cx="10728325" cy="2331361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4" y="1919262"/>
            <a:ext cx="10417277" cy="1738938"/>
            <a:chOff x="731838" y="1703130"/>
            <a:chExt cx="12262568" cy="1738938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12052040" cy="1738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Hint</a:t>
              </a:r>
              <a:endParaRPr lang="ko-KR" altLang="en-US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Ubuntu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Linux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권한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(Permission)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관련 설정이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“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매우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“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중요합니다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“</a:t>
              </a:r>
              <a:r>
                <a:rPr lang="ko-KR" altLang="en-US" sz="1400" b="1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반드시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”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익혀야 합니다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Linux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전반적인 방화벽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특히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Ubuntu Linux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</a:t>
              </a: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ufw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기능의 사용법을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“</a:t>
              </a:r>
              <a:r>
                <a:rPr lang="ko-KR" altLang="en-US" sz="1400" b="1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반드시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”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익혀야 합니다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Linux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전반적인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port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제어권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앞서 설명한 권한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(Permission)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설정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과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함께 내부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port,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외부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port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개념을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“</a:t>
              </a:r>
              <a:r>
                <a:rPr lang="ko-KR" altLang="en-US" sz="1400" b="1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반드시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”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익혀야 합니다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Container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는 무엇인지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무엇이 장점이고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무엇이 단점인지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찾아서 기억하고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이해하셔야 합니다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위에 언급된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Linux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Port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제어권이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B0F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에서는 어떻게 동작하는지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이해하셔야 합니다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F58D775-79CE-8083-4712-1FE7D4DD1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82879"/>
              </p:ext>
            </p:extLst>
          </p:nvPr>
        </p:nvGraphicFramePr>
        <p:xfrm>
          <a:off x="731838" y="4209527"/>
          <a:ext cx="10728323" cy="2123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1074">
                  <a:extLst>
                    <a:ext uri="{9D8B030D-6E8A-4147-A177-3AD203B41FA5}">
                      <a16:colId xmlns:a16="http://schemas.microsoft.com/office/drawing/2014/main" val="822111195"/>
                    </a:ext>
                  </a:extLst>
                </a:gridCol>
                <a:gridCol w="2774023">
                  <a:extLst>
                    <a:ext uri="{9D8B030D-6E8A-4147-A177-3AD203B41FA5}">
                      <a16:colId xmlns:a16="http://schemas.microsoft.com/office/drawing/2014/main" val="4208426531"/>
                    </a:ext>
                  </a:extLst>
                </a:gridCol>
                <a:gridCol w="6703226">
                  <a:extLst>
                    <a:ext uri="{9D8B030D-6E8A-4147-A177-3AD203B41FA5}">
                      <a16:colId xmlns:a16="http://schemas.microsoft.com/office/drawing/2014/main" val="2711904204"/>
                    </a:ext>
                  </a:extLst>
                </a:gridCol>
              </a:tblGrid>
              <a:tr h="411372"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ko-KR" sz="1200" kern="100">
                          <a:effectLst/>
                        </a:rPr>
                        <a:t>분류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ko-KR" sz="1200" kern="100">
                          <a:effectLst/>
                        </a:rPr>
                        <a:t>제목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URL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078367"/>
                  </a:ext>
                </a:extLst>
              </a:tr>
              <a:tr h="421240"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Docker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Get Start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https://www.docker.com/get-started/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22559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Docker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Install Docker Engine on Ubuntu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https://docs.docker.com/engine/install/ubuntu/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119123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Docker image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Docker Image </a:t>
                      </a:r>
                      <a:r>
                        <a:rPr lang="ko-KR" sz="1200" kern="100">
                          <a:effectLst/>
                        </a:rPr>
                        <a:t>생성하기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000" u="none" strike="noStrike" kern="100">
                          <a:effectLst/>
                          <a:hlinkClick r:id="rId4"/>
                        </a:rPr>
                        <a:t>0부터 시작하는 Docker 공부 - Docker Image 생성하기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304953"/>
                  </a:ext>
                </a:extLst>
              </a:tr>
              <a:tr h="479550"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>
                          <a:effectLst/>
                        </a:rPr>
                        <a:t>Docker image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도커이미지생성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3500" algn="just">
                        <a:spcAft>
                          <a:spcPts val="20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https://ajdkfl6445.gitbook.io/study/devops/docker/make-image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53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56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명세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894E4E-726D-9F58-D525-A396DFBD3C05}"/>
              </a:ext>
            </a:extLst>
          </p:cNvPr>
          <p:cNvSpPr/>
          <p:nvPr/>
        </p:nvSpPr>
        <p:spPr>
          <a:xfrm>
            <a:off x="731838" y="1665286"/>
            <a:ext cx="10728325" cy="1663541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B477E0-7C6E-B3A1-E1FF-20DDD70B1186}"/>
              </a:ext>
            </a:extLst>
          </p:cNvPr>
          <p:cNvGrpSpPr/>
          <p:nvPr/>
        </p:nvGrpSpPr>
        <p:grpSpPr>
          <a:xfrm>
            <a:off x="1042884" y="1919262"/>
            <a:ext cx="10417277" cy="1154162"/>
            <a:chOff x="731838" y="1703130"/>
            <a:chExt cx="12262568" cy="1154162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FFAEA103-47F1-D16C-E2AA-6A67DBDC42B1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12052040" cy="115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1</a:t>
              </a: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학기 관통프로젝트의 </a:t>
              </a:r>
              <a:r>
                <a:rPr lang="en-US" altLang="ko-KR" sz="18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BackEnd</a:t>
              </a: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Server</a:t>
              </a: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를 </a:t>
              </a: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Docker image </a:t>
              </a: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로 </a:t>
              </a:r>
              <a:r>
                <a:rPr lang="ko-KR" altLang="en-US" sz="18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기동할것</a:t>
              </a: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.</a:t>
              </a:r>
              <a:endParaRPr lang="ko-KR" altLang="en-US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1</a:t>
              </a:r>
              <a:r>
                <a:rPr kumimoji="1"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학기 관통 프로젝트의  </a:t>
              </a:r>
              <a:r>
                <a:rPr kumimoji="1" lang="en-US" altLang="ko-KR" sz="140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BackEnd</a:t>
              </a:r>
              <a:r>
                <a:rPr kumimoji="1"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Server 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부분을 </a:t>
              </a:r>
              <a:r>
                <a:rPr lang="en-US" altLang="ko-KR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image </a:t>
              </a:r>
              <a:r>
                <a: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로 만들고</a:t>
              </a:r>
              <a:endParaRPr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image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Hub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에서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내려받아서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Docker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로 </a:t>
              </a:r>
              <a:r>
                <a:rPr lang="ko-KR" altLang="en-US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동작시키기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309D1B8-FB97-3B7F-CC18-597CF7C87F58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1B14E17-F2EE-619D-1F56-770058C8B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C5A5A575-BA58-C876-C9F8-20089E0E1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32A814-0A70-9E2F-02A5-D8929A7E4BE4}"/>
              </a:ext>
            </a:extLst>
          </p:cNvPr>
          <p:cNvSpPr txBox="1"/>
          <p:nvPr/>
        </p:nvSpPr>
        <p:spPr>
          <a:xfrm>
            <a:off x="731838" y="4823382"/>
            <a:ext cx="78162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tabLst>
                <a:tab pos="447675" algn="l"/>
              </a:tabLst>
            </a:pP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*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본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과제는 크게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3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단계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의 설정 과정을 거치게 됩니다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이렇게 만들어진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Docker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에서 어떤 데이터를 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FE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로 보내게 되며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FE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에서는 이 데이터를 어떻게 </a:t>
            </a:r>
            <a:r>
              <a:rPr kumimoji="1" lang="ko-KR" altLang="en-US" sz="1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써야할지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생각하며 정리해봅시다</a:t>
            </a:r>
            <a:r>
              <a:rPr kumimoji="1"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83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부연 설명</a:t>
            </a:r>
          </a:p>
        </p:txBody>
      </p:sp>
    </p:spTree>
    <p:extLst>
      <p:ext uri="{BB962C8B-B14F-4D97-AF65-F5344CB8AC3E}">
        <p14:creationId xmlns:p14="http://schemas.microsoft.com/office/powerpoint/2010/main" val="9241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5"/>
          <p:cNvSpPr txBox="1">
            <a:spLocks/>
          </p:cNvSpPr>
          <p:nvPr/>
        </p:nvSpPr>
        <p:spPr>
          <a:xfrm>
            <a:off x="2175054" y="1196975"/>
            <a:ext cx="7841891" cy="18466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6000" dirty="0">
                <a:solidFill>
                  <a:srgbClr val="FFFFCC"/>
                </a:solidFill>
              </a:rPr>
              <a:t>여러분</a:t>
            </a:r>
            <a:r>
              <a:rPr lang="ko-KR" altLang="en-US" sz="6000" dirty="0"/>
              <a:t>의</a:t>
            </a:r>
            <a:endParaRPr lang="en-US" altLang="ko-KR" sz="6000" dirty="0"/>
          </a:p>
          <a:p>
            <a:pPr algn="ctr">
              <a:lnSpc>
                <a:spcPct val="100000"/>
              </a:lnSpc>
            </a:pPr>
            <a:r>
              <a:rPr lang="ko-KR" altLang="en-US" sz="6000" dirty="0"/>
              <a:t>폭풍 성장을</a:t>
            </a:r>
            <a:r>
              <a:rPr lang="en-US" altLang="ko-KR" sz="6000" dirty="0"/>
              <a:t> </a:t>
            </a:r>
            <a:r>
              <a:rPr lang="ko-KR" altLang="en-US" sz="6000" dirty="0"/>
              <a:t>응원합니다</a:t>
            </a:r>
            <a:r>
              <a:rPr lang="en-US" altLang="ko-KR" sz="6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5368186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546</Words>
  <Application>Microsoft Office PowerPoint</Application>
  <PresentationFormat>와이드스크린</PresentationFormat>
  <Paragraphs>78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KoPub돋움체 Medium</vt:lpstr>
      <vt:lpstr>맑은 고딕</vt:lpstr>
      <vt:lpstr>삼성긴고딕 Bold</vt:lpstr>
      <vt:lpstr>삼성긴고딕 ExtraBold</vt:lpstr>
      <vt:lpstr>삼성긴고딕 Medium</vt:lpstr>
      <vt:lpstr>삼성긴고딕 Regular</vt:lpstr>
      <vt:lpstr>Arial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자기주도학습 과제 개요</vt:lpstr>
      <vt:lpstr>과제 목표</vt:lpstr>
      <vt:lpstr>필수지식 학습</vt:lpstr>
      <vt:lpstr>기능 명세</vt:lpstr>
      <vt:lpstr>부연 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성수 서</cp:lastModifiedBy>
  <cp:revision>124</cp:revision>
  <dcterms:created xsi:type="dcterms:W3CDTF">2020-12-09T04:38:54Z</dcterms:created>
  <dcterms:modified xsi:type="dcterms:W3CDTF">2023-12-14T08:47:05Z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