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56" r:id="rId2"/>
    <p:sldId id="376" r:id="rId3"/>
    <p:sldId id="375" r:id="rId4"/>
    <p:sldId id="390" r:id="rId5"/>
    <p:sldId id="359" r:id="rId6"/>
    <p:sldId id="392" r:id="rId7"/>
    <p:sldId id="382" r:id="rId8"/>
    <p:sldId id="386" r:id="rId9"/>
    <p:sldId id="380" r:id="rId10"/>
    <p:sldId id="3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129EEC"/>
    <a:srgbClr val="58BBF2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82667" autoAdjust="0"/>
  </p:normalViewPr>
  <p:slideViewPr>
    <p:cSldViewPr snapToGrid="0" showGuides="1">
      <p:cViewPr varScale="1">
        <p:scale>
          <a:sx n="93" d="100"/>
          <a:sy n="93" d="100"/>
        </p:scale>
        <p:origin x="588" y="7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0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4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4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8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1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6" y="1989220"/>
            <a:ext cx="6883612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3600" i="0" u="none" strike="noStrike" kern="1200" cap="none" spc="-51" normalizeH="0" baseline="0" noProof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파이선</a:t>
            </a:r>
            <a:r>
              <a:rPr kumimoji="0" lang="ko-KR" altLang="en-US" sz="360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en-US" altLang="ko-KR" sz="360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API </a:t>
            </a:r>
            <a:r>
              <a:rPr kumimoji="0" lang="ko-KR" altLang="en-US" sz="3600" i="0" u="none" strike="noStrike" kern="1200" cap="none" spc="-51" normalizeH="0" baseline="0" noProof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데이터크롤러</a:t>
            </a:r>
            <a:r>
              <a:rPr kumimoji="0" lang="ko-KR" altLang="en-US" sz="360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구현해보기</a:t>
            </a:r>
            <a:endParaRPr kumimoji="0" lang="en-US" altLang="en-US" sz="360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5"/>
          <p:cNvSpPr txBox="1">
            <a:spLocks/>
          </p:cNvSpPr>
          <p:nvPr/>
        </p:nvSpPr>
        <p:spPr>
          <a:xfrm>
            <a:off x="2175054" y="1196975"/>
            <a:ext cx="7841891" cy="1846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6000" dirty="0">
                <a:solidFill>
                  <a:srgbClr val="FFFFCC"/>
                </a:solidFill>
              </a:rPr>
              <a:t>여러분</a:t>
            </a:r>
            <a:r>
              <a:rPr lang="ko-KR" altLang="en-US" sz="6000" dirty="0"/>
              <a:t>의</a:t>
            </a:r>
            <a:endParaRPr lang="en-US" altLang="ko-KR" sz="6000" dirty="0"/>
          </a:p>
          <a:p>
            <a:pPr algn="ctr">
              <a:lnSpc>
                <a:spcPct val="100000"/>
              </a:lnSpc>
            </a:pPr>
            <a:r>
              <a:rPr lang="ko-KR" altLang="en-US" sz="6000" dirty="0"/>
              <a:t>폭풍 성장을</a:t>
            </a:r>
            <a:r>
              <a:rPr lang="en-US" altLang="ko-KR" sz="6000" dirty="0"/>
              <a:t> </a:t>
            </a:r>
            <a:r>
              <a:rPr lang="ko-KR" altLang="en-US" sz="6000" dirty="0"/>
              <a:t>응원합니다</a:t>
            </a:r>
            <a:r>
              <a:rPr lang="en-US" altLang="ko-KR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368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 성 수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255699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/>
              <a:t>삼성 청년</a:t>
            </a:r>
            <a:r>
              <a:rPr lang="en-US" altLang="ko-KR" dirty="0"/>
              <a:t> SW </a:t>
            </a:r>
            <a:r>
              <a:rPr lang="ko-KR" altLang="en-US" dirty="0"/>
              <a:t>아카데미 프로젝트 컨설턴트</a:t>
            </a:r>
            <a:endParaRPr lang="en-US" altLang="ko-KR" dirty="0"/>
          </a:p>
          <a:p>
            <a:pPr lvl="1"/>
            <a:r>
              <a:rPr lang="en-US" altLang="ko-KR" dirty="0"/>
              <a:t>SA &amp; TA &amp; DA &amp; AA &amp; Development</a:t>
            </a:r>
          </a:p>
          <a:p>
            <a:pPr lvl="1"/>
            <a:r>
              <a:rPr lang="ko-KR" altLang="en-US" dirty="0"/>
              <a:t>통신</a:t>
            </a:r>
            <a:r>
              <a:rPr lang="en-US" altLang="ko-KR" dirty="0"/>
              <a:t>3</a:t>
            </a:r>
            <a:r>
              <a:rPr lang="ko-KR" altLang="en-US" dirty="0"/>
              <a:t>사</a:t>
            </a:r>
            <a:r>
              <a:rPr lang="en-US" altLang="ko-KR" dirty="0"/>
              <a:t>, </a:t>
            </a:r>
            <a:r>
              <a:rPr lang="ko-KR" altLang="en-US" dirty="0"/>
              <a:t>금융권 위주 </a:t>
            </a:r>
            <a:r>
              <a:rPr lang="en-US" altLang="ko-KR" dirty="0"/>
              <a:t>Dev 20</a:t>
            </a:r>
            <a:r>
              <a:rPr lang="ko-KR" altLang="en-US" dirty="0"/>
              <a:t>년</a:t>
            </a:r>
            <a:r>
              <a:rPr lang="en-US" altLang="ko-KR" dirty="0"/>
              <a:t>+</a:t>
            </a:r>
          </a:p>
          <a:p>
            <a:pPr lvl="1"/>
            <a:r>
              <a:rPr lang="en-US" altLang="ko-KR" dirty="0"/>
              <a:t>Oracle Certified Professional</a:t>
            </a:r>
          </a:p>
          <a:p>
            <a:pPr lvl="1"/>
            <a:r>
              <a:rPr lang="ko-KR" altLang="en-US" dirty="0" err="1"/>
              <a:t>쿠쿠</a:t>
            </a:r>
            <a:r>
              <a:rPr lang="ko-KR" altLang="en-US" dirty="0"/>
              <a:t> </a:t>
            </a:r>
            <a:r>
              <a:rPr lang="ko-KR" altLang="en-US" dirty="0" err="1"/>
              <a:t>홈시스</a:t>
            </a:r>
            <a:r>
              <a:rPr lang="ko-KR" altLang="en-US" dirty="0"/>
              <a:t> 연구원 </a:t>
            </a:r>
            <a:r>
              <a:rPr lang="en-US" altLang="ko-KR" dirty="0"/>
              <a:t>&amp; Inverter AI </a:t>
            </a:r>
            <a:r>
              <a:rPr lang="ko-KR" altLang="en-US" dirty="0"/>
              <a:t>개발</a:t>
            </a:r>
          </a:p>
          <a:p>
            <a:pPr lvl="1"/>
            <a:r>
              <a:rPr lang="ko-KR" altLang="en-US" dirty="0"/>
              <a:t>컴퓨터공학 전공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7691657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PRJ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: Python API Data Crawler 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14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05621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5377543" y="2041911"/>
            <a:ext cx="4579498" cy="546100"/>
            <a:chOff x="4641850" y="1212850"/>
            <a:chExt cx="4579498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80"/>
              <a:ext cx="385400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자기주도학습 </a:t>
              </a: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과제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5377543" y="2926678"/>
            <a:ext cx="2287781" cy="546100"/>
            <a:chOff x="4641850" y="2527300"/>
            <a:chExt cx="2287781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과제 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5377543" y="3811445"/>
            <a:ext cx="2913785" cy="546100"/>
            <a:chOff x="4641850" y="3479800"/>
            <a:chExt cx="2913785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218829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필수지식학습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5377543" y="4696211"/>
            <a:ext cx="2226033" cy="546100"/>
            <a:chOff x="4641850" y="4432300"/>
            <a:chExt cx="2226033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Ⅴ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50053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기능명세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54CF2D-FFDD-6783-E09D-3D9711151384}"/>
              </a:ext>
            </a:extLst>
          </p:cNvPr>
          <p:cNvGrpSpPr/>
          <p:nvPr/>
        </p:nvGrpSpPr>
        <p:grpSpPr>
          <a:xfrm>
            <a:off x="5377543" y="5580977"/>
            <a:ext cx="2287781" cy="546100"/>
            <a:chOff x="4641850" y="4432300"/>
            <a:chExt cx="2287781" cy="5461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72212F7-2DB9-FB05-707E-60856B956D1E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Ⅵ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451689-BBD9-E190-7F8D-3A4E7E2EA207}"/>
                </a:ext>
              </a:extLst>
            </p:cNvPr>
            <p:cNvSpPr txBox="1"/>
            <p:nvPr/>
          </p:nvSpPr>
          <p:spPr>
            <a:xfrm>
              <a:off x="5367344" y="4459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부연 설명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44A4BF-9491-C31B-A888-C392F1B9AA1F}"/>
              </a:ext>
            </a:extLst>
          </p:cNvPr>
          <p:cNvGrpSpPr/>
          <p:nvPr/>
        </p:nvGrpSpPr>
        <p:grpSpPr>
          <a:xfrm>
            <a:off x="5377543" y="1157145"/>
            <a:ext cx="6245210" cy="546100"/>
            <a:chOff x="4641850" y="1212850"/>
            <a:chExt cx="6245210" cy="546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A0E84-1CB4-B237-D3CE-BE14FB405769}"/>
                </a:ext>
              </a:extLst>
            </p:cNvPr>
            <p:cNvSpPr txBox="1"/>
            <p:nvPr/>
          </p:nvSpPr>
          <p:spPr>
            <a:xfrm>
              <a:off x="5367344" y="1239679"/>
              <a:ext cx="5519716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웹크롤러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와 </a:t>
              </a:r>
              <a:r>
                <a:rPr lang="ko-KR" altLang="en-US" sz="3200" spc="-3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데이타크롤러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의 차이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FD411A-78E3-618E-4DD3-03A1BC1C5477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웹크롤러</a:t>
            </a:r>
            <a:r>
              <a:rPr lang="ko-KR" altLang="en-US" dirty="0"/>
              <a:t> 와 </a:t>
            </a:r>
            <a:r>
              <a:rPr lang="ko-KR" altLang="en-US" dirty="0" err="1"/>
              <a:t>데이타크롤러</a:t>
            </a:r>
            <a:r>
              <a:rPr lang="ko-KR" altLang="en-US" dirty="0"/>
              <a:t> 의 차이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187521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949577" y="1844616"/>
            <a:ext cx="10292846" cy="1446550"/>
            <a:chOff x="731838" y="1703130"/>
            <a:chExt cx="10292846" cy="144655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0082318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개요 설명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웹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크롤러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: 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데이터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크롤러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: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9DB745-B8A1-7B53-B242-2842A29CCC73}"/>
              </a:ext>
            </a:extLst>
          </p:cNvPr>
          <p:cNvSpPr txBox="1"/>
          <p:nvPr/>
        </p:nvSpPr>
        <p:spPr>
          <a:xfrm>
            <a:off x="828092" y="4297396"/>
            <a:ext cx="6104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Web Crawler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83A84-3EFF-657A-795C-C84610B2B903}"/>
              </a:ext>
            </a:extLst>
          </p:cNvPr>
          <p:cNvSpPr txBox="1"/>
          <p:nvPr/>
        </p:nvSpPr>
        <p:spPr>
          <a:xfrm>
            <a:off x="2949217" y="4297396"/>
            <a:ext cx="72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데이터 제공자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의 의지와 상관없이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“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불법의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영역을 </a:t>
            </a:r>
            <a:r>
              <a:rPr lang="ko-KR" altLang="en-US" sz="1800" spc="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침범할수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있는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”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수집기능</a:t>
            </a:r>
            <a:endParaRPr lang="en-US" altLang="ko-KR" sz="18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AC12-8EC8-9159-EF53-0FF1409B6DE9}"/>
              </a:ext>
            </a:extLst>
          </p:cNvPr>
          <p:cNvSpPr txBox="1"/>
          <p:nvPr/>
        </p:nvSpPr>
        <p:spPr>
          <a:xfrm>
            <a:off x="2204961" y="2408419"/>
            <a:ext cx="740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불특정 다수의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Web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Open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된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Data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들을 불특정 다수의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Bot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 접근하여 수집하는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C079C-6F50-164C-D3C5-00588AE0CC3A}"/>
              </a:ext>
            </a:extLst>
          </p:cNvPr>
          <p:cNvSpPr txBox="1"/>
          <p:nvPr/>
        </p:nvSpPr>
        <p:spPr>
          <a:xfrm>
            <a:off x="2204961" y="3357817"/>
            <a:ext cx="8562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불특정 다수의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Web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승인된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Agent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나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Bot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등의 기능이 접근하여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“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API 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허가된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”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데이터들을 수집하는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CBAA9-87D7-C18F-3734-4C8C0335C3F7}"/>
              </a:ext>
            </a:extLst>
          </p:cNvPr>
          <p:cNvSpPr txBox="1"/>
          <p:nvPr/>
        </p:nvSpPr>
        <p:spPr>
          <a:xfrm>
            <a:off x="834933" y="521326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API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Data Crawler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=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7A8BE-F78D-DB2F-5ACC-8562BE7423FA}"/>
              </a:ext>
            </a:extLst>
          </p:cNvPr>
          <p:cNvSpPr txBox="1"/>
          <p:nvPr/>
        </p:nvSpPr>
        <p:spPr>
          <a:xfrm>
            <a:off x="2949217" y="52132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데이터 제공자로부터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“</a:t>
            </a:r>
            <a:r>
              <a:rPr lang="ko-KR" altLang="en-US" sz="1800" b="1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최소한의 허가를 받은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”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수집기능</a:t>
            </a:r>
            <a:endParaRPr lang="en-US" altLang="ko-KR" sz="18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자기주도학습 과제 개요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920072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7590753" cy="1666097"/>
            <a:chOff x="731838" y="1703130"/>
            <a:chExt cx="7590753" cy="1666097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380225" cy="166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개요 설명</a:t>
              </a:r>
            </a:p>
            <a:p>
              <a:pPr indent="152400" algn="just">
                <a:spcAft>
                  <a:spcPts val="2000"/>
                </a:spcAft>
              </a:pP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본 과제는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Python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fastAPI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와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활용한 간단한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Python API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 및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Web API data Crawler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만들어보는 실습과제 입니다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Python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개발 기초와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NoSQL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사용 기초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Command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사용 기초를 전달하는 것이 주 목적입니다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ko-KR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목표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3080316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7667698" cy="2476062"/>
            <a:chOff x="731838" y="1703130"/>
            <a:chExt cx="7667698" cy="2476062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457170" cy="247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목표 설명</a:t>
              </a:r>
            </a:p>
            <a:p>
              <a:pPr indent="0" algn="just">
                <a:spcAft>
                  <a:spcPts val="2000"/>
                </a:spcAft>
                <a:buNone/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1)	Python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을 설치한다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2)	Python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FastAPI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세팅한다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3)	MongoDB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설치한다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4)	MongoDB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조회할 기본 데이터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상품명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입력한다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5)	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네이버 쇼핑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개발자 등록을 하고 사용키를 취득한다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6)	Python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FastAPI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기본데이타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상품명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조회한다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7)	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조회한 데이터로 네이버 쇼핑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호출하여 네이버 스토어에서 판매중인 정보를 조회한다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8)	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조회한 데이터를 본인이 설치한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저장한다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60239D-FF1E-35A9-8836-0FA44A85757A}"/>
              </a:ext>
            </a:extLst>
          </p:cNvPr>
          <p:cNvSpPr txBox="1"/>
          <p:nvPr/>
        </p:nvSpPr>
        <p:spPr>
          <a:xfrm>
            <a:off x="731838" y="5301645"/>
            <a:ext cx="6683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*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과제는 크게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8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단계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의 개발과정을 거치게 됩니다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많이 들 만들어보는 웹 </a:t>
            </a:r>
            <a:r>
              <a:rPr kumimoji="1" lang="ko-KR" altLang="en-US" sz="1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크롤러와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데이터 </a:t>
            </a:r>
            <a:r>
              <a:rPr kumimoji="1" lang="ko-KR" altLang="en-US" sz="1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크롤러의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차이를 생각하며 개발을 진행해 봅시다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45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지식 학습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32449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4" y="1919262"/>
            <a:ext cx="10417277" cy="784830"/>
            <a:chOff x="731838" y="1703130"/>
            <a:chExt cx="12262568" cy="78483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2052040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목표 설명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Python </a:t>
              </a:r>
              <a:r>
                <a:rPr kumimoji="1" lang="en-US" altLang="ko-KR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fastAPI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로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Naver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조회한 데이터를 입력하려면</a:t>
              </a:r>
              <a:b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아래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5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단계의 진행이  필수입니다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70C0AFE-4343-3975-CD6B-1EBF754C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46039"/>
              </p:ext>
            </p:extLst>
          </p:nvPr>
        </p:nvGraphicFramePr>
        <p:xfrm>
          <a:off x="731837" y="3672008"/>
          <a:ext cx="8463533" cy="25746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6741">
                  <a:extLst>
                    <a:ext uri="{9D8B030D-6E8A-4147-A177-3AD203B41FA5}">
                      <a16:colId xmlns:a16="http://schemas.microsoft.com/office/drawing/2014/main" val="150137825"/>
                    </a:ext>
                  </a:extLst>
                </a:gridCol>
                <a:gridCol w="7846792">
                  <a:extLst>
                    <a:ext uri="{9D8B030D-6E8A-4147-A177-3AD203B41FA5}">
                      <a16:colId xmlns:a16="http://schemas.microsoft.com/office/drawing/2014/main" val="4281159384"/>
                    </a:ext>
                  </a:extLst>
                </a:gridCol>
              </a:tblGrid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Req.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Category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047214"/>
                  </a:ext>
                </a:extLst>
              </a:tr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400" kern="100">
                          <a:effectLst/>
                        </a:rPr>
                        <a:t>환경 구축 </a:t>
                      </a:r>
                      <a:r>
                        <a:rPr lang="en-US" sz="1400" kern="100">
                          <a:effectLst/>
                        </a:rPr>
                        <a:t>(python </a:t>
                      </a:r>
                      <a:r>
                        <a:rPr lang="ko-KR" sz="1400" kern="100">
                          <a:effectLst/>
                        </a:rPr>
                        <a:t>설치</a:t>
                      </a:r>
                      <a:r>
                        <a:rPr lang="en-US" sz="1400" kern="100">
                          <a:effectLst/>
                        </a:rPr>
                        <a:t>, MongoDB </a:t>
                      </a:r>
                      <a:r>
                        <a:rPr lang="ko-KR" sz="1400" kern="100">
                          <a:effectLst/>
                        </a:rPr>
                        <a:t>설치</a:t>
                      </a:r>
                      <a:r>
                        <a:rPr lang="en-US" sz="1400" kern="100">
                          <a:effectLst/>
                        </a:rPr>
                        <a:t>, naver API </a:t>
                      </a:r>
                      <a:r>
                        <a:rPr lang="ko-KR" sz="1400" kern="100">
                          <a:effectLst/>
                        </a:rPr>
                        <a:t>요청키 신청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602705"/>
                  </a:ext>
                </a:extLst>
              </a:tr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Python </a:t>
                      </a:r>
                      <a:r>
                        <a:rPr lang="en-US" sz="1400" kern="100" dirty="0" err="1">
                          <a:effectLst/>
                        </a:rPr>
                        <a:t>FastAPI</a:t>
                      </a:r>
                      <a:r>
                        <a:rPr lang="en-US" sz="1400" kern="100" dirty="0">
                          <a:effectLst/>
                        </a:rPr>
                        <a:t> framework </a:t>
                      </a:r>
                      <a:r>
                        <a:rPr lang="ko-KR" sz="1400" kern="100" dirty="0">
                          <a:effectLst/>
                        </a:rPr>
                        <a:t>구성 및 </a:t>
                      </a:r>
                      <a:r>
                        <a:rPr lang="en-US" sz="1400" kern="100" dirty="0">
                          <a:effectLst/>
                        </a:rPr>
                        <a:t>RESTful API </a:t>
                      </a:r>
                      <a:r>
                        <a:rPr lang="ko-KR" sz="1400" kern="100" dirty="0">
                          <a:effectLst/>
                        </a:rPr>
                        <a:t>개발</a:t>
                      </a:r>
                      <a:r>
                        <a:rPr lang="en-US" sz="1400" kern="100" dirty="0">
                          <a:effectLst/>
                        </a:rPr>
                        <a:t>, CMD </a:t>
                      </a:r>
                      <a:r>
                        <a:rPr lang="ko-KR" sz="1400" kern="100" dirty="0">
                          <a:effectLst/>
                        </a:rPr>
                        <a:t>동작 개발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240595"/>
                  </a:ext>
                </a:extLst>
              </a:tr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Python </a:t>
                      </a:r>
                      <a:r>
                        <a:rPr lang="en-US" sz="1400" kern="100" dirty="0" err="1">
                          <a:effectLst/>
                        </a:rPr>
                        <a:t>FastAPI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와 </a:t>
                      </a:r>
                      <a:r>
                        <a:rPr lang="en-US" sz="1400" kern="100" dirty="0" err="1">
                          <a:effectLst/>
                        </a:rPr>
                        <a:t>MongdoDB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연동 및 </a:t>
                      </a:r>
                      <a:r>
                        <a:rPr lang="en-US" sz="1400" kern="100" dirty="0" err="1">
                          <a:effectLst/>
                        </a:rPr>
                        <a:t>db</a:t>
                      </a:r>
                      <a:r>
                        <a:rPr lang="en-US" sz="1400" kern="100" dirty="0">
                          <a:effectLst/>
                        </a:rPr>
                        <a:t> select &amp; insert </a:t>
                      </a:r>
                      <a:r>
                        <a:rPr lang="ko-KR" sz="1400" kern="100" dirty="0">
                          <a:effectLst/>
                        </a:rPr>
                        <a:t>기능 개발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694148"/>
                  </a:ext>
                </a:extLst>
              </a:tr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MongoDB </a:t>
                      </a:r>
                      <a:r>
                        <a:rPr lang="ko-KR" sz="1400" kern="100" dirty="0">
                          <a:effectLst/>
                        </a:rPr>
                        <a:t>에 </a:t>
                      </a:r>
                      <a:r>
                        <a:rPr lang="en-US" sz="1400" kern="100" dirty="0">
                          <a:effectLst/>
                        </a:rPr>
                        <a:t>default Data insert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683455"/>
                  </a:ext>
                </a:extLst>
              </a:tr>
              <a:tr h="42911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400" kern="100" dirty="0">
                          <a:effectLst/>
                        </a:rPr>
                        <a:t>서버 실행 및 기능 확인</a:t>
                      </a:r>
                      <a:endParaRPr lang="ko-KR" sz="14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8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명세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6"/>
            <a:ext cx="10728325" cy="138721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4" y="1867892"/>
            <a:ext cx="9734707" cy="1000274"/>
            <a:chOff x="731838" y="1703130"/>
            <a:chExt cx="12262568" cy="1000274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2052040" cy="100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Hint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입력할 데이터 규격을 소개합니다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2022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년 </a:t>
              </a:r>
              <a:r>
                <a:rPr kumimoji="1" lang="en-US" altLang="ko-KR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BlueTooth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Headphone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목록을 기준으로 </a:t>
              </a:r>
              <a:r>
                <a:rPr lang="ko-KR" altLang="en-US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입력데이타의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규격을 설정 해 봤습니다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b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해당 규격에 맞도록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MongoDB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data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가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insert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및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save </a:t>
              </a:r>
              <a:r>
                <a:rPr lang="ko-KR" altLang="en-US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되는것이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목표입니다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F11C3E-6BB6-3D86-B988-5CA0AE7B5CFF}"/>
              </a:ext>
            </a:extLst>
          </p:cNvPr>
          <p:cNvSpPr txBox="1"/>
          <p:nvPr/>
        </p:nvSpPr>
        <p:spPr>
          <a:xfrm>
            <a:off x="752386" y="3052504"/>
            <a:ext cx="82835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id</a:t>
            </a:r>
            <a:r>
              <a:rPr lang="en-US" altLang="ko-KR" sz="1200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r>
              <a:rPr lang="en-US" altLang="ko-KR" sz="1200" dirty="0" err="1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ObjectId</a:t>
            </a:r>
            <a:r>
              <a:rPr lang="en-US" altLang="ko-KR" sz="1200" dirty="0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('635b9503f8c4fca80ad84b86')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productObj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Object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prd_id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"WH-1000XM5"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prd_maker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"Sony"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},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200" b="1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id</a:t>
            </a:r>
            <a:r>
              <a:rPr lang="en-US" altLang="ko-KR" sz="1200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r>
              <a:rPr lang="en-US" altLang="ko-KR" sz="1200" dirty="0" err="1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ObjectId</a:t>
            </a:r>
            <a:r>
              <a:rPr lang="en-US" altLang="ko-KR" sz="1200" dirty="0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('635b9503f8c4fca80ad84b87')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productObj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Object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prd_id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"Momentum4"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prd_maker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Sennhiser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},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200" b="1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id</a:t>
            </a:r>
            <a:r>
              <a:rPr lang="en-US" altLang="ko-KR" sz="1200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r>
              <a:rPr lang="en-US" altLang="ko-KR" sz="1200" dirty="0" err="1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ObjectId</a:t>
            </a:r>
            <a:r>
              <a:rPr lang="en-US" altLang="ko-KR" sz="1200" dirty="0">
                <a:solidFill>
                  <a:srgbClr val="FF4500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('635b9503f8c4fca80ad84b89')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productObj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Object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prd_id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"QC45"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2395"/>
            <a:r>
              <a:rPr lang="en-US" altLang="ko-KR" sz="1200" b="1" dirty="0" err="1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prd_maker</a:t>
            </a:r>
            <a:r>
              <a:rPr lang="en-US" altLang="ko-KR" sz="1200" dirty="0">
                <a:solidFill>
                  <a:srgbClr val="3D4F58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: </a:t>
            </a:r>
            <a:r>
              <a:rPr lang="en-US" altLang="ko-KR" sz="1200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</a:rPr>
              <a:t>"Bose"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200" b="1" dirty="0">
                <a:solidFill>
                  <a:srgbClr val="4682B4"/>
                </a:solidFill>
                <a:effectLst/>
                <a:latin typeface="Courier New" panose="02070309020205020404" pitchFamily="49" charset="0"/>
                <a:ea typeface="굴림" panose="020B0600000101010101" pitchFamily="50" charset="-127"/>
                <a:cs typeface="바탕" panose="02030600000101010101" pitchFamily="18" charset="-127"/>
              </a:rPr>
              <a:t>}</a:t>
            </a:r>
            <a:endParaRPr lang="ko-KR" altLang="ko-KR" sz="1200" b="1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83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부연설명</a:t>
            </a:r>
          </a:p>
        </p:txBody>
      </p:sp>
    </p:spTree>
    <p:extLst>
      <p:ext uri="{BB962C8B-B14F-4D97-AF65-F5344CB8AC3E}">
        <p14:creationId xmlns:p14="http://schemas.microsoft.com/office/powerpoint/2010/main" val="924107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531</Words>
  <Application>Microsoft Office PowerPoint</Application>
  <PresentationFormat>와이드스크린</PresentationFormat>
  <Paragraphs>91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KoPub돋움체 Medium</vt:lpstr>
      <vt:lpstr>맑은 고딕</vt:lpstr>
      <vt:lpstr>바탕</vt:lpstr>
      <vt:lpstr>삼성긴고딕 Bold</vt:lpstr>
      <vt:lpstr>삼성긴고딕 ExtraBold</vt:lpstr>
      <vt:lpstr>삼성긴고딕 Medium</vt:lpstr>
      <vt:lpstr>삼성긴고딕 Regular</vt:lpstr>
      <vt:lpstr>Arial</vt:lpstr>
      <vt:lpstr>Courier New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웹크롤러 와 데이타크롤러 의 차이</vt:lpstr>
      <vt:lpstr>자기주도학습 과제 개요</vt:lpstr>
      <vt:lpstr>과제 목표</vt:lpstr>
      <vt:lpstr>필수 지식 학습</vt:lpstr>
      <vt:lpstr>기능 명세</vt:lpstr>
      <vt:lpstr>부연설명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성수 서</cp:lastModifiedBy>
  <cp:revision>126</cp:revision>
  <dcterms:created xsi:type="dcterms:W3CDTF">2020-12-09T04:38:54Z</dcterms:created>
  <dcterms:modified xsi:type="dcterms:W3CDTF">2023-12-14T08:21:25Z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