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15"/>
  </p:notesMasterIdLst>
  <p:sldIdLst>
    <p:sldId id="256" r:id="rId2"/>
    <p:sldId id="385" r:id="rId3"/>
    <p:sldId id="375" r:id="rId4"/>
    <p:sldId id="386" r:id="rId5"/>
    <p:sldId id="387" r:id="rId6"/>
    <p:sldId id="396" r:id="rId7"/>
    <p:sldId id="389" r:id="rId8"/>
    <p:sldId id="390" r:id="rId9"/>
    <p:sldId id="397" r:id="rId10"/>
    <p:sldId id="392" r:id="rId11"/>
    <p:sldId id="398" r:id="rId12"/>
    <p:sldId id="393" r:id="rId13"/>
    <p:sldId id="39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840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pos="461" userDrawn="1">
          <p15:clr>
            <a:srgbClr val="A4A3A4"/>
          </p15:clr>
        </p15:guide>
        <p15:guide id="6" orient="horz" pos="1049" userDrawn="1">
          <p15:clr>
            <a:srgbClr val="A4A3A4"/>
          </p15:clr>
        </p15:guide>
        <p15:guide id="8" orient="horz" pos="3929" userDrawn="1">
          <p15:clr>
            <a:srgbClr val="A4A3A4"/>
          </p15:clr>
        </p15:guide>
        <p15:guide id="9" pos="72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BBF2"/>
    <a:srgbClr val="129EEC"/>
    <a:srgbClr val="F69E47"/>
    <a:srgbClr val="2DCDE3"/>
    <a:srgbClr val="BCEFFD"/>
    <a:srgbClr val="10100D"/>
    <a:srgbClr val="E89898"/>
    <a:srgbClr val="FEAC40"/>
    <a:srgbClr val="000667"/>
    <a:srgbClr val="FA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66" autoAdjust="0"/>
    <p:restoredTop sz="78149" autoAdjust="0"/>
  </p:normalViewPr>
  <p:slideViewPr>
    <p:cSldViewPr snapToGrid="0" showGuides="1">
      <p:cViewPr varScale="1">
        <p:scale>
          <a:sx n="94" d="100"/>
          <a:sy n="94" d="100"/>
        </p:scale>
        <p:origin x="960" y="84"/>
      </p:cViewPr>
      <p:guideLst>
        <p:guide pos="3840"/>
        <p:guide pos="7469"/>
        <p:guide pos="461"/>
        <p:guide orient="horz" pos="1049"/>
        <p:guide orient="horz" pos="3929"/>
        <p:guide pos="721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AEEDD-4ABF-4307-A208-F75625B4F154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CB76D-8964-4DE6-8474-615AE0309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762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287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0631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394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808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987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07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189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264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898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WSL2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718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407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0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0.svg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사용자 지정 레이아웃" preserve="1">
  <p:cSld name="6_사용자 지정 레이아웃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F7830D4A-3679-EAB2-4802-AE1FBD1C60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936317" y="4376116"/>
            <a:ext cx="2927351" cy="2481885"/>
          </a:xfrm>
          <a:prstGeom prst="rect">
            <a:avLst/>
          </a:prstGeom>
        </p:spPr>
      </p:pic>
      <p:pic>
        <p:nvPicPr>
          <p:cNvPr id="5" name="Google Shape;50;p12">
            <a:extLst>
              <a:ext uri="{FF2B5EF4-FFF2-40B4-BE49-F238E27FC236}">
                <a16:creationId xmlns:a16="http://schemas.microsoft.com/office/drawing/2014/main" id="{430D0CB0-6471-09A7-85FC-31D302DCD837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968344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그래픽 32">
            <a:extLst>
              <a:ext uri="{FF2B5EF4-FFF2-40B4-BE49-F238E27FC236}">
                <a16:creationId xmlns:a16="http://schemas.microsoft.com/office/drawing/2014/main" id="{6D12D6CE-F315-4A4C-E4C8-257EEA4954B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A02D77A7-ABFA-BC07-D63C-0CED48B9A731}"/>
              </a:ext>
            </a:extLst>
          </p:cNvPr>
          <p:cNvGrpSpPr/>
          <p:nvPr userDrawn="1"/>
        </p:nvGrpSpPr>
        <p:grpSpPr>
          <a:xfrm>
            <a:off x="342966" y="298378"/>
            <a:ext cx="1016736" cy="720783"/>
            <a:chOff x="1838325" y="493712"/>
            <a:chExt cx="2917888" cy="2068544"/>
          </a:xfrm>
        </p:grpSpPr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8C33DDF0-1EC8-C292-7068-E4B15E2CA5AF}"/>
                </a:ext>
              </a:extLst>
            </p:cNvPr>
            <p:cNvSpPr/>
            <p:nvPr/>
          </p:nvSpPr>
          <p:spPr>
            <a:xfrm>
              <a:off x="1838325" y="493712"/>
              <a:ext cx="2917888" cy="2068544"/>
            </a:xfrm>
            <a:custGeom>
              <a:avLst/>
              <a:gdLst>
                <a:gd name="connsiteX0" fmla="*/ 2917889 w 2917888"/>
                <a:gd name="connsiteY0" fmla="*/ 2068544 h 2068544"/>
                <a:gd name="connsiteX1" fmla="*/ 2095119 w 2917888"/>
                <a:gd name="connsiteY1" fmla="*/ 1630585 h 2068544"/>
                <a:gd name="connsiteX2" fmla="*/ 2091500 w 2917888"/>
                <a:gd name="connsiteY2" fmla="*/ 1630585 h 2068544"/>
                <a:gd name="connsiteX3" fmla="*/ 2091500 w 2917888"/>
                <a:gd name="connsiteY3" fmla="*/ 0 h 2068544"/>
                <a:gd name="connsiteX4" fmla="*/ 0 w 2917888"/>
                <a:gd name="connsiteY4" fmla="*/ 0 h 2068544"/>
                <a:gd name="connsiteX5" fmla="*/ 0 w 2917888"/>
                <a:gd name="connsiteY5" fmla="*/ 1631537 h 2068544"/>
                <a:gd name="connsiteX6" fmla="*/ 1905 w 2917888"/>
                <a:gd name="connsiteY6" fmla="*/ 1631537 h 2068544"/>
                <a:gd name="connsiteX7" fmla="*/ 822770 w 2917888"/>
                <a:gd name="connsiteY7" fmla="*/ 2068544 h 2068544"/>
                <a:gd name="connsiteX8" fmla="*/ 2917889 w 2917888"/>
                <a:gd name="connsiteY8" fmla="*/ 2068544 h 206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17888" h="2068544">
                  <a:moveTo>
                    <a:pt x="2917889" y="2068544"/>
                  </a:moveTo>
                  <a:lnTo>
                    <a:pt x="2095119" y="1630585"/>
                  </a:lnTo>
                  <a:lnTo>
                    <a:pt x="2091500" y="1630585"/>
                  </a:lnTo>
                  <a:lnTo>
                    <a:pt x="2091500" y="0"/>
                  </a:lnTo>
                  <a:lnTo>
                    <a:pt x="0" y="0"/>
                  </a:lnTo>
                  <a:lnTo>
                    <a:pt x="0" y="1631537"/>
                  </a:lnTo>
                  <a:lnTo>
                    <a:pt x="1905" y="1631537"/>
                  </a:lnTo>
                  <a:lnTo>
                    <a:pt x="822770" y="2068544"/>
                  </a:lnTo>
                  <a:lnTo>
                    <a:pt x="2917889" y="2068544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4F3E21DA-571C-C52E-4CE8-ABD27EBBC452}"/>
                </a:ext>
              </a:extLst>
            </p:cNvPr>
            <p:cNvSpPr/>
            <p:nvPr/>
          </p:nvSpPr>
          <p:spPr>
            <a:xfrm>
              <a:off x="2051780" y="686497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3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7"/>
                    <a:pt x="62198" y="176593"/>
                    <a:pt x="80963" y="176593"/>
                  </a:cubicBezTo>
                  <a:cubicBezTo>
                    <a:pt x="101441" y="176593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3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3"/>
                    <a:pt x="152876" y="109061"/>
                    <a:pt x="152876" y="148971"/>
                  </a:cubicBezTo>
                  <a:cubicBezTo>
                    <a:pt x="152876" y="181737"/>
                    <a:pt x="126682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223A24CC-0BD1-FB17-8DCC-F2AFBB5A5963}"/>
                </a:ext>
              </a:extLst>
            </p:cNvPr>
            <p:cNvSpPr/>
            <p:nvPr/>
          </p:nvSpPr>
          <p:spPr>
            <a:xfrm>
              <a:off x="2233517" y="689355"/>
              <a:ext cx="187070" cy="207835"/>
            </a:xfrm>
            <a:custGeom>
              <a:avLst/>
              <a:gdLst>
                <a:gd name="connsiteX0" fmla="*/ 74009 w 187070"/>
                <a:gd name="connsiteY0" fmla="*/ 0 h 207835"/>
                <a:gd name="connsiteX1" fmla="*/ 113062 w 187070"/>
                <a:gd name="connsiteY1" fmla="*/ 0 h 207835"/>
                <a:gd name="connsiteX2" fmla="*/ 187071 w 187070"/>
                <a:gd name="connsiteY2" fmla="*/ 207836 h 207835"/>
                <a:gd name="connsiteX3" fmla="*/ 146685 w 187070"/>
                <a:gd name="connsiteY3" fmla="*/ 207836 h 207835"/>
                <a:gd name="connsiteX4" fmla="*/ 133826 w 187070"/>
                <a:gd name="connsiteY4" fmla="*/ 170783 h 207835"/>
                <a:gd name="connsiteX5" fmla="*/ 53245 w 187070"/>
                <a:gd name="connsiteY5" fmla="*/ 170783 h 207835"/>
                <a:gd name="connsiteX6" fmla="*/ 40386 w 187070"/>
                <a:gd name="connsiteY6" fmla="*/ 207836 h 207835"/>
                <a:gd name="connsiteX7" fmla="*/ 0 w 187070"/>
                <a:gd name="connsiteY7" fmla="*/ 207836 h 207835"/>
                <a:gd name="connsiteX8" fmla="*/ 74009 w 187070"/>
                <a:gd name="connsiteY8" fmla="*/ 0 h 207835"/>
                <a:gd name="connsiteX9" fmla="*/ 66294 w 187070"/>
                <a:gd name="connsiteY9" fmla="*/ 133826 h 207835"/>
                <a:gd name="connsiteX10" fmla="*/ 120967 w 187070"/>
                <a:gd name="connsiteY10" fmla="*/ 133826 h 207835"/>
                <a:gd name="connsiteX11" fmla="*/ 93631 w 187070"/>
                <a:gd name="connsiteY11" fmla="*/ 54959 h 207835"/>
                <a:gd name="connsiteX12" fmla="*/ 66294 w 187070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0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7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997FDB51-9E4E-1373-8748-61D9542A99FA}"/>
                </a:ext>
              </a:extLst>
            </p:cNvPr>
            <p:cNvSpPr/>
            <p:nvPr/>
          </p:nvSpPr>
          <p:spPr>
            <a:xfrm>
              <a:off x="2436780" y="689355"/>
              <a:ext cx="203739" cy="207930"/>
            </a:xfrm>
            <a:custGeom>
              <a:avLst/>
              <a:gdLst>
                <a:gd name="connsiteX0" fmla="*/ 0 w 203739"/>
                <a:gd name="connsiteY0" fmla="*/ 0 h 207930"/>
                <a:gd name="connsiteX1" fmla="*/ 38481 w 203739"/>
                <a:gd name="connsiteY1" fmla="*/ 0 h 207930"/>
                <a:gd name="connsiteX2" fmla="*/ 101441 w 203739"/>
                <a:gd name="connsiteY2" fmla="*/ 87439 h 207930"/>
                <a:gd name="connsiteX3" fmla="*/ 166973 w 203739"/>
                <a:gd name="connsiteY3" fmla="*/ 0 h 207930"/>
                <a:gd name="connsiteX4" fmla="*/ 203740 w 203739"/>
                <a:gd name="connsiteY4" fmla="*/ 0 h 207930"/>
                <a:gd name="connsiteX5" fmla="*/ 203740 w 203739"/>
                <a:gd name="connsiteY5" fmla="*/ 207836 h 207930"/>
                <a:gd name="connsiteX6" fmla="*/ 164973 w 203739"/>
                <a:gd name="connsiteY6" fmla="*/ 207836 h 207930"/>
                <a:gd name="connsiteX7" fmla="*/ 164973 w 203739"/>
                <a:gd name="connsiteY7" fmla="*/ 62103 h 207930"/>
                <a:gd name="connsiteX8" fmla="*/ 101155 w 203739"/>
                <a:gd name="connsiteY8" fmla="*/ 148114 h 207930"/>
                <a:gd name="connsiteX9" fmla="*/ 38767 w 203739"/>
                <a:gd name="connsiteY9" fmla="*/ 63532 h 207930"/>
                <a:gd name="connsiteX10" fmla="*/ 38767 w 203739"/>
                <a:gd name="connsiteY10" fmla="*/ 207931 h 207930"/>
                <a:gd name="connsiteX11" fmla="*/ 0 w 203739"/>
                <a:gd name="connsiteY11" fmla="*/ 207931 h 207930"/>
                <a:gd name="connsiteX12" fmla="*/ 0 w 203739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739" h="207930">
                  <a:moveTo>
                    <a:pt x="0" y="0"/>
                  </a:moveTo>
                  <a:lnTo>
                    <a:pt x="38481" y="0"/>
                  </a:lnTo>
                  <a:lnTo>
                    <a:pt x="101441" y="87439"/>
                  </a:lnTo>
                  <a:lnTo>
                    <a:pt x="166973" y="0"/>
                  </a:lnTo>
                  <a:lnTo>
                    <a:pt x="203740" y="0"/>
                  </a:lnTo>
                  <a:lnTo>
                    <a:pt x="203740" y="207836"/>
                  </a:lnTo>
                  <a:lnTo>
                    <a:pt x="164973" y="207836"/>
                  </a:lnTo>
                  <a:lnTo>
                    <a:pt x="164973" y="62103"/>
                  </a:lnTo>
                  <a:lnTo>
                    <a:pt x="101155" y="148114"/>
                  </a:lnTo>
                  <a:lnTo>
                    <a:pt x="38767" y="63532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23AABAC5-2AEF-132D-DD79-8B783368EE1B}"/>
                </a:ext>
              </a:extLst>
            </p:cNvPr>
            <p:cNvSpPr/>
            <p:nvPr/>
          </p:nvSpPr>
          <p:spPr>
            <a:xfrm>
              <a:off x="2652902" y="686497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3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7"/>
                    <a:pt x="62198" y="176593"/>
                    <a:pt x="80963" y="176593"/>
                  </a:cubicBezTo>
                  <a:cubicBezTo>
                    <a:pt x="101441" y="176593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4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3"/>
                    <a:pt x="152876" y="109061"/>
                    <a:pt x="152876" y="148971"/>
                  </a:cubicBezTo>
                  <a:cubicBezTo>
                    <a:pt x="152876" y="181737"/>
                    <a:pt x="126683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35D90E20-41F6-CEE1-533E-69E30BEFF7F9}"/>
                </a:ext>
              </a:extLst>
            </p:cNvPr>
            <p:cNvSpPr/>
            <p:nvPr/>
          </p:nvSpPr>
          <p:spPr>
            <a:xfrm>
              <a:off x="2824162" y="689355"/>
              <a:ext cx="149923" cy="210692"/>
            </a:xfrm>
            <a:custGeom>
              <a:avLst/>
              <a:gdLst>
                <a:gd name="connsiteX0" fmla="*/ 0 w 149923"/>
                <a:gd name="connsiteY0" fmla="*/ 136112 h 210692"/>
                <a:gd name="connsiteX1" fmla="*/ 0 w 149923"/>
                <a:gd name="connsiteY1" fmla="*/ 0 h 210692"/>
                <a:gd name="connsiteX2" fmla="*/ 38767 w 149923"/>
                <a:gd name="connsiteY2" fmla="*/ 0 h 210692"/>
                <a:gd name="connsiteX3" fmla="*/ 38767 w 149923"/>
                <a:gd name="connsiteY3" fmla="*/ 138398 h 210692"/>
                <a:gd name="connsiteX4" fmla="*/ 74676 w 149923"/>
                <a:gd name="connsiteY4" fmla="*/ 174879 h 210692"/>
                <a:gd name="connsiteX5" fmla="*/ 111157 w 149923"/>
                <a:gd name="connsiteY5" fmla="*/ 138398 h 210692"/>
                <a:gd name="connsiteX6" fmla="*/ 111157 w 149923"/>
                <a:gd name="connsiteY6" fmla="*/ 0 h 210692"/>
                <a:gd name="connsiteX7" fmla="*/ 149923 w 149923"/>
                <a:gd name="connsiteY7" fmla="*/ 0 h 210692"/>
                <a:gd name="connsiteX8" fmla="*/ 149923 w 149923"/>
                <a:gd name="connsiteY8" fmla="*/ 136112 h 210692"/>
                <a:gd name="connsiteX9" fmla="*/ 75057 w 149923"/>
                <a:gd name="connsiteY9" fmla="*/ 210693 h 210692"/>
                <a:gd name="connsiteX10" fmla="*/ 190 w 149923"/>
                <a:gd name="connsiteY10" fmla="*/ 136112 h 21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923" h="210692">
                  <a:moveTo>
                    <a:pt x="0" y="136112"/>
                  </a:moveTo>
                  <a:lnTo>
                    <a:pt x="0" y="0"/>
                  </a:lnTo>
                  <a:lnTo>
                    <a:pt x="38767" y="0"/>
                  </a:lnTo>
                  <a:lnTo>
                    <a:pt x="38767" y="138398"/>
                  </a:lnTo>
                  <a:cubicBezTo>
                    <a:pt x="38767" y="158877"/>
                    <a:pt x="54102" y="174879"/>
                    <a:pt x="74676" y="174879"/>
                  </a:cubicBezTo>
                  <a:cubicBezTo>
                    <a:pt x="95250" y="174879"/>
                    <a:pt x="111157" y="158972"/>
                    <a:pt x="111157" y="138398"/>
                  </a:cubicBezTo>
                  <a:lnTo>
                    <a:pt x="111157" y="0"/>
                  </a:lnTo>
                  <a:lnTo>
                    <a:pt x="149923" y="0"/>
                  </a:lnTo>
                  <a:lnTo>
                    <a:pt x="149923" y="136112"/>
                  </a:lnTo>
                  <a:cubicBezTo>
                    <a:pt x="149923" y="185071"/>
                    <a:pt x="118015" y="210693"/>
                    <a:pt x="75057" y="210693"/>
                  </a:cubicBezTo>
                  <a:cubicBezTo>
                    <a:pt x="32099" y="210693"/>
                    <a:pt x="190" y="185071"/>
                    <a:pt x="190" y="13611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35E571B4-0B21-C8F2-4DDF-95B7C12336DB}"/>
                </a:ext>
              </a:extLst>
            </p:cNvPr>
            <p:cNvSpPr/>
            <p:nvPr/>
          </p:nvSpPr>
          <p:spPr>
            <a:xfrm>
              <a:off x="2997517" y="689355"/>
              <a:ext cx="172593" cy="207835"/>
            </a:xfrm>
            <a:custGeom>
              <a:avLst/>
              <a:gdLst>
                <a:gd name="connsiteX0" fmla="*/ 0 w 172593"/>
                <a:gd name="connsiteY0" fmla="*/ 0 h 207835"/>
                <a:gd name="connsiteX1" fmla="*/ 43815 w 172593"/>
                <a:gd name="connsiteY1" fmla="*/ 0 h 207835"/>
                <a:gd name="connsiteX2" fmla="*/ 133826 w 172593"/>
                <a:gd name="connsiteY2" fmla="*/ 141542 h 207835"/>
                <a:gd name="connsiteX3" fmla="*/ 133826 w 172593"/>
                <a:gd name="connsiteY3" fmla="*/ 0 h 207835"/>
                <a:gd name="connsiteX4" fmla="*/ 172593 w 172593"/>
                <a:gd name="connsiteY4" fmla="*/ 0 h 207835"/>
                <a:gd name="connsiteX5" fmla="*/ 172593 w 172593"/>
                <a:gd name="connsiteY5" fmla="*/ 207836 h 207835"/>
                <a:gd name="connsiteX6" fmla="*/ 131350 w 172593"/>
                <a:gd name="connsiteY6" fmla="*/ 207836 h 207835"/>
                <a:gd name="connsiteX7" fmla="*/ 38862 w 172593"/>
                <a:gd name="connsiteY7" fmla="*/ 61817 h 207835"/>
                <a:gd name="connsiteX8" fmla="*/ 38862 w 172593"/>
                <a:gd name="connsiteY8" fmla="*/ 207836 h 207835"/>
                <a:gd name="connsiteX9" fmla="*/ 95 w 172593"/>
                <a:gd name="connsiteY9" fmla="*/ 207836 h 207835"/>
                <a:gd name="connsiteX10" fmla="*/ 95 w 172593"/>
                <a:gd name="connsiteY10" fmla="*/ 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2593" h="207835">
                  <a:moveTo>
                    <a:pt x="0" y="0"/>
                  </a:moveTo>
                  <a:lnTo>
                    <a:pt x="43815" y="0"/>
                  </a:lnTo>
                  <a:lnTo>
                    <a:pt x="133826" y="141542"/>
                  </a:lnTo>
                  <a:lnTo>
                    <a:pt x="133826" y="0"/>
                  </a:lnTo>
                  <a:lnTo>
                    <a:pt x="172593" y="0"/>
                  </a:lnTo>
                  <a:lnTo>
                    <a:pt x="172593" y="207836"/>
                  </a:lnTo>
                  <a:lnTo>
                    <a:pt x="131350" y="207836"/>
                  </a:lnTo>
                  <a:lnTo>
                    <a:pt x="38862" y="61817"/>
                  </a:lnTo>
                  <a:lnTo>
                    <a:pt x="38862" y="207836"/>
                  </a:lnTo>
                  <a:lnTo>
                    <a:pt x="95" y="207836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924BAD0B-AEC7-A38E-B5C8-51BF9FEDE886}"/>
                </a:ext>
              </a:extLst>
            </p:cNvPr>
            <p:cNvSpPr/>
            <p:nvPr/>
          </p:nvSpPr>
          <p:spPr>
            <a:xfrm>
              <a:off x="3188398" y="686593"/>
              <a:ext cx="209550" cy="213360"/>
            </a:xfrm>
            <a:custGeom>
              <a:avLst/>
              <a:gdLst>
                <a:gd name="connsiteX0" fmla="*/ 0 w 209550"/>
                <a:gd name="connsiteY0" fmla="*/ 106775 h 213360"/>
                <a:gd name="connsiteX1" fmla="*/ 106204 w 209550"/>
                <a:gd name="connsiteY1" fmla="*/ 0 h 213360"/>
                <a:gd name="connsiteX2" fmla="*/ 200692 w 209550"/>
                <a:gd name="connsiteY2" fmla="*/ 53245 h 213360"/>
                <a:gd name="connsiteX3" fmla="*/ 166497 w 209550"/>
                <a:gd name="connsiteY3" fmla="*/ 73724 h 213360"/>
                <a:gd name="connsiteX4" fmla="*/ 106394 w 209550"/>
                <a:gd name="connsiteY4" fmla="*/ 37529 h 213360"/>
                <a:gd name="connsiteX5" fmla="*/ 38386 w 209550"/>
                <a:gd name="connsiteY5" fmla="*/ 106680 h 213360"/>
                <a:gd name="connsiteX6" fmla="*/ 107823 w 209550"/>
                <a:gd name="connsiteY6" fmla="*/ 175831 h 213360"/>
                <a:gd name="connsiteX7" fmla="*/ 167926 w 209550"/>
                <a:gd name="connsiteY7" fmla="*/ 130874 h 213360"/>
                <a:gd name="connsiteX8" fmla="*/ 101632 w 209550"/>
                <a:gd name="connsiteY8" fmla="*/ 130874 h 213360"/>
                <a:gd name="connsiteX9" fmla="*/ 101632 w 209550"/>
                <a:gd name="connsiteY9" fmla="*/ 93821 h 213360"/>
                <a:gd name="connsiteX10" fmla="*/ 209550 w 209550"/>
                <a:gd name="connsiteY10" fmla="*/ 93821 h 213360"/>
                <a:gd name="connsiteX11" fmla="*/ 209550 w 209550"/>
                <a:gd name="connsiteY11" fmla="*/ 109156 h 213360"/>
                <a:gd name="connsiteX12" fmla="*/ 107918 w 209550"/>
                <a:gd name="connsiteY12" fmla="*/ 213360 h 213360"/>
                <a:gd name="connsiteX13" fmla="*/ 0 w 209550"/>
                <a:gd name="connsiteY13" fmla="*/ 106585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50" h="213360">
                  <a:moveTo>
                    <a:pt x="0" y="106775"/>
                  </a:moveTo>
                  <a:cubicBezTo>
                    <a:pt x="0" y="47530"/>
                    <a:pt x="44672" y="0"/>
                    <a:pt x="106204" y="0"/>
                  </a:cubicBezTo>
                  <a:cubicBezTo>
                    <a:pt x="149161" y="0"/>
                    <a:pt x="183071" y="21907"/>
                    <a:pt x="200692" y="53245"/>
                  </a:cubicBezTo>
                  <a:lnTo>
                    <a:pt x="166497" y="73724"/>
                  </a:lnTo>
                  <a:cubicBezTo>
                    <a:pt x="153734" y="50102"/>
                    <a:pt x="133731" y="37529"/>
                    <a:pt x="106394" y="37529"/>
                  </a:cubicBezTo>
                  <a:cubicBezTo>
                    <a:pt x="67627" y="37529"/>
                    <a:pt x="38386" y="68866"/>
                    <a:pt x="38386" y="106680"/>
                  </a:cubicBezTo>
                  <a:cubicBezTo>
                    <a:pt x="38386" y="144494"/>
                    <a:pt x="67437" y="175831"/>
                    <a:pt x="107823" y="175831"/>
                  </a:cubicBezTo>
                  <a:cubicBezTo>
                    <a:pt x="138875" y="175831"/>
                    <a:pt x="160496" y="158210"/>
                    <a:pt x="167926" y="130874"/>
                  </a:cubicBezTo>
                  <a:lnTo>
                    <a:pt x="101632" y="130874"/>
                  </a:lnTo>
                  <a:lnTo>
                    <a:pt x="101632" y="93821"/>
                  </a:lnTo>
                  <a:lnTo>
                    <a:pt x="209550" y="93821"/>
                  </a:lnTo>
                  <a:lnTo>
                    <a:pt x="209550" y="109156"/>
                  </a:lnTo>
                  <a:cubicBezTo>
                    <a:pt x="209550" y="165259"/>
                    <a:pt x="170021" y="213360"/>
                    <a:pt x="107918" y="213360"/>
                  </a:cubicBezTo>
                  <a:cubicBezTo>
                    <a:pt x="45815" y="213360"/>
                    <a:pt x="0" y="164116"/>
                    <a:pt x="0" y="1065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417BA90E-BEB1-670D-EDA3-E4165292F8E1}"/>
                </a:ext>
              </a:extLst>
            </p:cNvPr>
            <p:cNvSpPr/>
            <p:nvPr/>
          </p:nvSpPr>
          <p:spPr>
            <a:xfrm>
              <a:off x="2051780" y="961389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4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6"/>
                    <a:pt x="62198" y="176594"/>
                    <a:pt x="80963" y="176594"/>
                  </a:cubicBezTo>
                  <a:cubicBezTo>
                    <a:pt x="101441" y="176594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3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4"/>
                    <a:pt x="152876" y="109061"/>
                    <a:pt x="152876" y="148971"/>
                  </a:cubicBezTo>
                  <a:cubicBezTo>
                    <a:pt x="152876" y="181737"/>
                    <a:pt x="126682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C5A7A646-4AC3-A09E-8291-B2CB68A23E48}"/>
                </a:ext>
              </a:extLst>
            </p:cNvPr>
            <p:cNvSpPr/>
            <p:nvPr/>
          </p:nvSpPr>
          <p:spPr>
            <a:xfrm>
              <a:off x="2243042" y="964342"/>
              <a:ext cx="282701" cy="207835"/>
            </a:xfrm>
            <a:custGeom>
              <a:avLst/>
              <a:gdLst>
                <a:gd name="connsiteX0" fmla="*/ 0 w 282701"/>
                <a:gd name="connsiteY0" fmla="*/ 0 h 207835"/>
                <a:gd name="connsiteX1" fmla="*/ 40386 w 282701"/>
                <a:gd name="connsiteY1" fmla="*/ 0 h 207835"/>
                <a:gd name="connsiteX2" fmla="*/ 79629 w 282701"/>
                <a:gd name="connsiteY2" fmla="*/ 145447 h 207835"/>
                <a:gd name="connsiteX3" fmla="*/ 123158 w 282701"/>
                <a:gd name="connsiteY3" fmla="*/ 0 h 207835"/>
                <a:gd name="connsiteX4" fmla="*/ 161353 w 282701"/>
                <a:gd name="connsiteY4" fmla="*/ 0 h 207835"/>
                <a:gd name="connsiteX5" fmla="*/ 204597 w 282701"/>
                <a:gd name="connsiteY5" fmla="*/ 144970 h 207835"/>
                <a:gd name="connsiteX6" fmla="*/ 243649 w 282701"/>
                <a:gd name="connsiteY6" fmla="*/ 0 h 207835"/>
                <a:gd name="connsiteX7" fmla="*/ 282702 w 282701"/>
                <a:gd name="connsiteY7" fmla="*/ 0 h 207835"/>
                <a:gd name="connsiteX8" fmla="*/ 224028 w 282701"/>
                <a:gd name="connsiteY8" fmla="*/ 207836 h 207835"/>
                <a:gd name="connsiteX9" fmla="*/ 185547 w 282701"/>
                <a:gd name="connsiteY9" fmla="*/ 207836 h 207835"/>
                <a:gd name="connsiteX10" fmla="*/ 142018 w 282701"/>
                <a:gd name="connsiteY10" fmla="*/ 61246 h 207835"/>
                <a:gd name="connsiteX11" fmla="*/ 98489 w 282701"/>
                <a:gd name="connsiteY11" fmla="*/ 207836 h 207835"/>
                <a:gd name="connsiteX12" fmla="*/ 59245 w 282701"/>
                <a:gd name="connsiteY12" fmla="*/ 207836 h 207835"/>
                <a:gd name="connsiteX13" fmla="*/ 0 w 282701"/>
                <a:gd name="connsiteY13" fmla="*/ 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701" h="207835">
                  <a:moveTo>
                    <a:pt x="0" y="0"/>
                  </a:moveTo>
                  <a:lnTo>
                    <a:pt x="40386" y="0"/>
                  </a:lnTo>
                  <a:lnTo>
                    <a:pt x="79629" y="145447"/>
                  </a:lnTo>
                  <a:lnTo>
                    <a:pt x="123158" y="0"/>
                  </a:lnTo>
                  <a:lnTo>
                    <a:pt x="161353" y="0"/>
                  </a:lnTo>
                  <a:lnTo>
                    <a:pt x="204597" y="144970"/>
                  </a:lnTo>
                  <a:lnTo>
                    <a:pt x="243649" y="0"/>
                  </a:lnTo>
                  <a:lnTo>
                    <a:pt x="282702" y="0"/>
                  </a:lnTo>
                  <a:lnTo>
                    <a:pt x="224028" y="207836"/>
                  </a:lnTo>
                  <a:lnTo>
                    <a:pt x="185547" y="207836"/>
                  </a:lnTo>
                  <a:lnTo>
                    <a:pt x="142018" y="61246"/>
                  </a:lnTo>
                  <a:lnTo>
                    <a:pt x="98489" y="207836"/>
                  </a:lnTo>
                  <a:lnTo>
                    <a:pt x="59245" y="2078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21ADEF8D-7F02-1FE5-D6F3-36344E6CF79F}"/>
                </a:ext>
              </a:extLst>
            </p:cNvPr>
            <p:cNvSpPr/>
            <p:nvPr/>
          </p:nvSpPr>
          <p:spPr>
            <a:xfrm>
              <a:off x="2034825" y="1239233"/>
              <a:ext cx="187071" cy="207835"/>
            </a:xfrm>
            <a:custGeom>
              <a:avLst/>
              <a:gdLst>
                <a:gd name="connsiteX0" fmla="*/ 74009 w 187071"/>
                <a:gd name="connsiteY0" fmla="*/ 0 h 207835"/>
                <a:gd name="connsiteX1" fmla="*/ 113062 w 187071"/>
                <a:gd name="connsiteY1" fmla="*/ 0 h 207835"/>
                <a:gd name="connsiteX2" fmla="*/ 187071 w 187071"/>
                <a:gd name="connsiteY2" fmla="*/ 207836 h 207835"/>
                <a:gd name="connsiteX3" fmla="*/ 146685 w 187071"/>
                <a:gd name="connsiteY3" fmla="*/ 207836 h 207835"/>
                <a:gd name="connsiteX4" fmla="*/ 133826 w 187071"/>
                <a:gd name="connsiteY4" fmla="*/ 170783 h 207835"/>
                <a:gd name="connsiteX5" fmla="*/ 53245 w 187071"/>
                <a:gd name="connsiteY5" fmla="*/ 170783 h 207835"/>
                <a:gd name="connsiteX6" fmla="*/ 40386 w 187071"/>
                <a:gd name="connsiteY6" fmla="*/ 207836 h 207835"/>
                <a:gd name="connsiteX7" fmla="*/ 0 w 187071"/>
                <a:gd name="connsiteY7" fmla="*/ 207836 h 207835"/>
                <a:gd name="connsiteX8" fmla="*/ 74009 w 187071"/>
                <a:gd name="connsiteY8" fmla="*/ 0 h 207835"/>
                <a:gd name="connsiteX9" fmla="*/ 66294 w 187071"/>
                <a:gd name="connsiteY9" fmla="*/ 133826 h 207835"/>
                <a:gd name="connsiteX10" fmla="*/ 120968 w 187071"/>
                <a:gd name="connsiteY10" fmla="*/ 133826 h 207835"/>
                <a:gd name="connsiteX11" fmla="*/ 93631 w 187071"/>
                <a:gd name="connsiteY11" fmla="*/ 54959 h 207835"/>
                <a:gd name="connsiteX12" fmla="*/ 66294 w 187071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1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8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5D5A9307-7ABD-93BE-E72C-0BD1DADF367D}"/>
                </a:ext>
              </a:extLst>
            </p:cNvPr>
            <p:cNvSpPr/>
            <p:nvPr/>
          </p:nvSpPr>
          <p:spPr>
            <a:xfrm>
              <a:off x="2233517" y="1236471"/>
              <a:ext cx="201072" cy="213359"/>
            </a:xfrm>
            <a:custGeom>
              <a:avLst/>
              <a:gdLst>
                <a:gd name="connsiteX0" fmla="*/ 0 w 201072"/>
                <a:gd name="connsiteY0" fmla="*/ 106775 h 213359"/>
                <a:gd name="connsiteX1" fmla="*/ 106775 w 201072"/>
                <a:gd name="connsiteY1" fmla="*/ 0 h 213359"/>
                <a:gd name="connsiteX2" fmla="*/ 197929 w 201072"/>
                <a:gd name="connsiteY2" fmla="*/ 51530 h 213359"/>
                <a:gd name="connsiteX3" fmla="*/ 164020 w 201072"/>
                <a:gd name="connsiteY3" fmla="*/ 73152 h 213359"/>
                <a:gd name="connsiteX4" fmla="*/ 106775 w 201072"/>
                <a:gd name="connsiteY4" fmla="*/ 38100 h 213359"/>
                <a:gd name="connsiteX5" fmla="*/ 38481 w 201072"/>
                <a:gd name="connsiteY5" fmla="*/ 106680 h 213359"/>
                <a:gd name="connsiteX6" fmla="*/ 105918 w 201072"/>
                <a:gd name="connsiteY6" fmla="*/ 174688 h 213359"/>
                <a:gd name="connsiteX7" fmla="*/ 165735 w 201072"/>
                <a:gd name="connsiteY7" fmla="*/ 135636 h 213359"/>
                <a:gd name="connsiteX8" fmla="*/ 201073 w 201072"/>
                <a:gd name="connsiteY8" fmla="*/ 154115 h 213359"/>
                <a:gd name="connsiteX9" fmla="*/ 106870 w 201072"/>
                <a:gd name="connsiteY9" fmla="*/ 213360 h 213359"/>
                <a:gd name="connsiteX10" fmla="*/ 95 w 201072"/>
                <a:gd name="connsiteY10" fmla="*/ 106585 h 213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1072" h="213359">
                  <a:moveTo>
                    <a:pt x="0" y="106775"/>
                  </a:moveTo>
                  <a:cubicBezTo>
                    <a:pt x="0" y="44672"/>
                    <a:pt x="46672" y="0"/>
                    <a:pt x="106775" y="0"/>
                  </a:cubicBezTo>
                  <a:cubicBezTo>
                    <a:pt x="145828" y="0"/>
                    <a:pt x="179641" y="20479"/>
                    <a:pt x="197929" y="51530"/>
                  </a:cubicBezTo>
                  <a:lnTo>
                    <a:pt x="164020" y="73152"/>
                  </a:lnTo>
                  <a:cubicBezTo>
                    <a:pt x="152019" y="51530"/>
                    <a:pt x="133540" y="38100"/>
                    <a:pt x="106775" y="38100"/>
                  </a:cubicBezTo>
                  <a:cubicBezTo>
                    <a:pt x="67532" y="38100"/>
                    <a:pt x="38481" y="68008"/>
                    <a:pt x="38481" y="106680"/>
                  </a:cubicBezTo>
                  <a:cubicBezTo>
                    <a:pt x="38481" y="145351"/>
                    <a:pt x="67246" y="174688"/>
                    <a:pt x="105918" y="174688"/>
                  </a:cubicBezTo>
                  <a:cubicBezTo>
                    <a:pt x="134684" y="174688"/>
                    <a:pt x="154876" y="158210"/>
                    <a:pt x="165735" y="135636"/>
                  </a:cubicBezTo>
                  <a:lnTo>
                    <a:pt x="201073" y="154115"/>
                  </a:lnTo>
                  <a:cubicBezTo>
                    <a:pt x="182880" y="189452"/>
                    <a:pt x="148114" y="213360"/>
                    <a:pt x="106870" y="213360"/>
                  </a:cubicBezTo>
                  <a:cubicBezTo>
                    <a:pt x="42767" y="213360"/>
                    <a:pt x="95" y="165830"/>
                    <a:pt x="95" y="1065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B2B6CCFB-27A4-C67A-86E5-BBF667F8EA20}"/>
                </a:ext>
              </a:extLst>
            </p:cNvPr>
            <p:cNvSpPr/>
            <p:nvPr/>
          </p:nvSpPr>
          <p:spPr>
            <a:xfrm>
              <a:off x="2441638" y="1239233"/>
              <a:ext cx="187071" cy="207835"/>
            </a:xfrm>
            <a:custGeom>
              <a:avLst/>
              <a:gdLst>
                <a:gd name="connsiteX0" fmla="*/ 74009 w 187071"/>
                <a:gd name="connsiteY0" fmla="*/ 0 h 207835"/>
                <a:gd name="connsiteX1" fmla="*/ 113062 w 187071"/>
                <a:gd name="connsiteY1" fmla="*/ 0 h 207835"/>
                <a:gd name="connsiteX2" fmla="*/ 187071 w 187071"/>
                <a:gd name="connsiteY2" fmla="*/ 207836 h 207835"/>
                <a:gd name="connsiteX3" fmla="*/ 146685 w 187071"/>
                <a:gd name="connsiteY3" fmla="*/ 207836 h 207835"/>
                <a:gd name="connsiteX4" fmla="*/ 133826 w 187071"/>
                <a:gd name="connsiteY4" fmla="*/ 170783 h 207835"/>
                <a:gd name="connsiteX5" fmla="*/ 53245 w 187071"/>
                <a:gd name="connsiteY5" fmla="*/ 170783 h 207835"/>
                <a:gd name="connsiteX6" fmla="*/ 40386 w 187071"/>
                <a:gd name="connsiteY6" fmla="*/ 207836 h 207835"/>
                <a:gd name="connsiteX7" fmla="*/ 0 w 187071"/>
                <a:gd name="connsiteY7" fmla="*/ 207836 h 207835"/>
                <a:gd name="connsiteX8" fmla="*/ 74009 w 187071"/>
                <a:gd name="connsiteY8" fmla="*/ 0 h 207835"/>
                <a:gd name="connsiteX9" fmla="*/ 66294 w 187071"/>
                <a:gd name="connsiteY9" fmla="*/ 133826 h 207835"/>
                <a:gd name="connsiteX10" fmla="*/ 120968 w 187071"/>
                <a:gd name="connsiteY10" fmla="*/ 133826 h 207835"/>
                <a:gd name="connsiteX11" fmla="*/ 93631 w 187071"/>
                <a:gd name="connsiteY11" fmla="*/ 54959 h 207835"/>
                <a:gd name="connsiteX12" fmla="*/ 66294 w 187071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1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8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6137B442-F5E7-AB8D-AA97-58201F592360}"/>
                </a:ext>
              </a:extLst>
            </p:cNvPr>
            <p:cNvSpPr/>
            <p:nvPr/>
          </p:nvSpPr>
          <p:spPr>
            <a:xfrm>
              <a:off x="2644997" y="1239233"/>
              <a:ext cx="166592" cy="207835"/>
            </a:xfrm>
            <a:custGeom>
              <a:avLst/>
              <a:gdLst>
                <a:gd name="connsiteX0" fmla="*/ 0 w 166592"/>
                <a:gd name="connsiteY0" fmla="*/ 0 h 207835"/>
                <a:gd name="connsiteX1" fmla="*/ 56674 w 166592"/>
                <a:gd name="connsiteY1" fmla="*/ 0 h 207835"/>
                <a:gd name="connsiteX2" fmla="*/ 166592 w 166592"/>
                <a:gd name="connsiteY2" fmla="*/ 103918 h 207835"/>
                <a:gd name="connsiteX3" fmla="*/ 58388 w 166592"/>
                <a:gd name="connsiteY3" fmla="*/ 207836 h 207835"/>
                <a:gd name="connsiteX4" fmla="*/ 0 w 166592"/>
                <a:gd name="connsiteY4" fmla="*/ 207836 h 207835"/>
                <a:gd name="connsiteX5" fmla="*/ 0 w 166592"/>
                <a:gd name="connsiteY5" fmla="*/ 0 h 207835"/>
                <a:gd name="connsiteX6" fmla="*/ 38767 w 166592"/>
                <a:gd name="connsiteY6" fmla="*/ 35909 h 207835"/>
                <a:gd name="connsiteX7" fmla="*/ 38767 w 166592"/>
                <a:gd name="connsiteY7" fmla="*/ 172022 h 207835"/>
                <a:gd name="connsiteX8" fmla="*/ 53816 w 166592"/>
                <a:gd name="connsiteY8" fmla="*/ 172022 h 207835"/>
                <a:gd name="connsiteX9" fmla="*/ 127825 w 166592"/>
                <a:gd name="connsiteY9" fmla="*/ 104013 h 207835"/>
                <a:gd name="connsiteX10" fmla="*/ 52102 w 166592"/>
                <a:gd name="connsiteY10" fmla="*/ 36005 h 207835"/>
                <a:gd name="connsiteX11" fmla="*/ 38767 w 166592"/>
                <a:gd name="connsiteY11" fmla="*/ 36005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6592" h="207835">
                  <a:moveTo>
                    <a:pt x="0" y="0"/>
                  </a:moveTo>
                  <a:lnTo>
                    <a:pt x="56674" y="0"/>
                  </a:lnTo>
                  <a:cubicBezTo>
                    <a:pt x="126682" y="0"/>
                    <a:pt x="166592" y="44958"/>
                    <a:pt x="166592" y="103918"/>
                  </a:cubicBezTo>
                  <a:cubicBezTo>
                    <a:pt x="166592" y="162878"/>
                    <a:pt x="121634" y="207836"/>
                    <a:pt x="58388" y="207836"/>
                  </a:cubicBezTo>
                  <a:lnTo>
                    <a:pt x="0" y="207836"/>
                  </a:lnTo>
                  <a:lnTo>
                    <a:pt x="0" y="0"/>
                  </a:lnTo>
                  <a:close/>
                  <a:moveTo>
                    <a:pt x="38767" y="35909"/>
                  </a:moveTo>
                  <a:lnTo>
                    <a:pt x="38767" y="172022"/>
                  </a:lnTo>
                  <a:lnTo>
                    <a:pt x="53816" y="172022"/>
                  </a:lnTo>
                  <a:cubicBezTo>
                    <a:pt x="99060" y="172022"/>
                    <a:pt x="127825" y="142685"/>
                    <a:pt x="127825" y="104013"/>
                  </a:cubicBezTo>
                  <a:cubicBezTo>
                    <a:pt x="127825" y="65342"/>
                    <a:pt x="103346" y="36005"/>
                    <a:pt x="52102" y="36005"/>
                  </a:cubicBezTo>
                  <a:lnTo>
                    <a:pt x="38767" y="360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959C764E-AC9F-6137-42B5-074CB64954C2}"/>
                </a:ext>
              </a:extLst>
            </p:cNvPr>
            <p:cNvSpPr/>
            <p:nvPr/>
          </p:nvSpPr>
          <p:spPr>
            <a:xfrm>
              <a:off x="2829496" y="1239233"/>
              <a:ext cx="123253" cy="207930"/>
            </a:xfrm>
            <a:custGeom>
              <a:avLst/>
              <a:gdLst>
                <a:gd name="connsiteX0" fmla="*/ 0 w 123253"/>
                <a:gd name="connsiteY0" fmla="*/ 0 h 207930"/>
                <a:gd name="connsiteX1" fmla="*/ 123254 w 123253"/>
                <a:gd name="connsiteY1" fmla="*/ 0 h 207930"/>
                <a:gd name="connsiteX2" fmla="*/ 123254 w 123253"/>
                <a:gd name="connsiteY2" fmla="*/ 37052 h 207930"/>
                <a:gd name="connsiteX3" fmla="*/ 38672 w 123253"/>
                <a:gd name="connsiteY3" fmla="*/ 37052 h 207930"/>
                <a:gd name="connsiteX4" fmla="*/ 38672 w 123253"/>
                <a:gd name="connsiteY4" fmla="*/ 84868 h 207930"/>
                <a:gd name="connsiteX5" fmla="*/ 123254 w 123253"/>
                <a:gd name="connsiteY5" fmla="*/ 84868 h 207930"/>
                <a:gd name="connsiteX6" fmla="*/ 123254 w 123253"/>
                <a:gd name="connsiteY6" fmla="*/ 121920 h 207930"/>
                <a:gd name="connsiteX7" fmla="*/ 38672 w 123253"/>
                <a:gd name="connsiteY7" fmla="*/ 121920 h 207930"/>
                <a:gd name="connsiteX8" fmla="*/ 38672 w 123253"/>
                <a:gd name="connsiteY8" fmla="*/ 170879 h 207930"/>
                <a:gd name="connsiteX9" fmla="*/ 123254 w 123253"/>
                <a:gd name="connsiteY9" fmla="*/ 170879 h 207930"/>
                <a:gd name="connsiteX10" fmla="*/ 123254 w 123253"/>
                <a:gd name="connsiteY10" fmla="*/ 207931 h 207930"/>
                <a:gd name="connsiteX11" fmla="*/ 0 w 123253"/>
                <a:gd name="connsiteY11" fmla="*/ 207931 h 207930"/>
                <a:gd name="connsiteX12" fmla="*/ 0 w 123253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3253" h="207930">
                  <a:moveTo>
                    <a:pt x="0" y="0"/>
                  </a:moveTo>
                  <a:lnTo>
                    <a:pt x="123254" y="0"/>
                  </a:lnTo>
                  <a:lnTo>
                    <a:pt x="123254" y="37052"/>
                  </a:lnTo>
                  <a:lnTo>
                    <a:pt x="38672" y="37052"/>
                  </a:lnTo>
                  <a:lnTo>
                    <a:pt x="38672" y="84868"/>
                  </a:lnTo>
                  <a:lnTo>
                    <a:pt x="123254" y="84868"/>
                  </a:lnTo>
                  <a:lnTo>
                    <a:pt x="123254" y="121920"/>
                  </a:lnTo>
                  <a:lnTo>
                    <a:pt x="38672" y="121920"/>
                  </a:lnTo>
                  <a:lnTo>
                    <a:pt x="38672" y="170879"/>
                  </a:lnTo>
                  <a:lnTo>
                    <a:pt x="123254" y="170879"/>
                  </a:lnTo>
                  <a:lnTo>
                    <a:pt x="123254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4E6179B6-893E-977C-0D8E-B20297E6E90F}"/>
                </a:ext>
              </a:extLst>
            </p:cNvPr>
            <p:cNvSpPr/>
            <p:nvPr/>
          </p:nvSpPr>
          <p:spPr>
            <a:xfrm>
              <a:off x="2974371" y="1239233"/>
              <a:ext cx="203739" cy="207930"/>
            </a:xfrm>
            <a:custGeom>
              <a:avLst/>
              <a:gdLst>
                <a:gd name="connsiteX0" fmla="*/ 95 w 203739"/>
                <a:gd name="connsiteY0" fmla="*/ 0 h 207930"/>
                <a:gd name="connsiteX1" fmla="*/ 38576 w 203739"/>
                <a:gd name="connsiteY1" fmla="*/ 0 h 207930"/>
                <a:gd name="connsiteX2" fmla="*/ 101536 w 203739"/>
                <a:gd name="connsiteY2" fmla="*/ 87440 h 207930"/>
                <a:gd name="connsiteX3" fmla="*/ 166973 w 203739"/>
                <a:gd name="connsiteY3" fmla="*/ 0 h 207930"/>
                <a:gd name="connsiteX4" fmla="*/ 203740 w 203739"/>
                <a:gd name="connsiteY4" fmla="*/ 0 h 207930"/>
                <a:gd name="connsiteX5" fmla="*/ 203740 w 203739"/>
                <a:gd name="connsiteY5" fmla="*/ 207836 h 207930"/>
                <a:gd name="connsiteX6" fmla="*/ 164973 w 203739"/>
                <a:gd name="connsiteY6" fmla="*/ 207836 h 207930"/>
                <a:gd name="connsiteX7" fmla="*/ 164973 w 203739"/>
                <a:gd name="connsiteY7" fmla="*/ 62103 h 207930"/>
                <a:gd name="connsiteX8" fmla="*/ 101156 w 203739"/>
                <a:gd name="connsiteY8" fmla="*/ 148114 h 207930"/>
                <a:gd name="connsiteX9" fmla="*/ 38767 w 203739"/>
                <a:gd name="connsiteY9" fmla="*/ 63532 h 207930"/>
                <a:gd name="connsiteX10" fmla="*/ 38767 w 203739"/>
                <a:gd name="connsiteY10" fmla="*/ 207931 h 207930"/>
                <a:gd name="connsiteX11" fmla="*/ 0 w 203739"/>
                <a:gd name="connsiteY11" fmla="*/ 207931 h 207930"/>
                <a:gd name="connsiteX12" fmla="*/ 0 w 203739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739" h="207930">
                  <a:moveTo>
                    <a:pt x="95" y="0"/>
                  </a:moveTo>
                  <a:lnTo>
                    <a:pt x="38576" y="0"/>
                  </a:lnTo>
                  <a:lnTo>
                    <a:pt x="101536" y="87440"/>
                  </a:lnTo>
                  <a:lnTo>
                    <a:pt x="166973" y="0"/>
                  </a:lnTo>
                  <a:lnTo>
                    <a:pt x="203740" y="0"/>
                  </a:lnTo>
                  <a:lnTo>
                    <a:pt x="203740" y="207836"/>
                  </a:lnTo>
                  <a:lnTo>
                    <a:pt x="164973" y="207836"/>
                  </a:lnTo>
                  <a:lnTo>
                    <a:pt x="164973" y="62103"/>
                  </a:lnTo>
                  <a:lnTo>
                    <a:pt x="101156" y="148114"/>
                  </a:lnTo>
                  <a:lnTo>
                    <a:pt x="38767" y="63532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9204C688-91F3-C12D-A284-50D11E16BD12}"/>
                </a:ext>
              </a:extLst>
            </p:cNvPr>
            <p:cNvSpPr/>
            <p:nvPr/>
          </p:nvSpPr>
          <p:spPr>
            <a:xfrm>
              <a:off x="3193541" y="1239233"/>
              <a:ext cx="171545" cy="207835"/>
            </a:xfrm>
            <a:custGeom>
              <a:avLst/>
              <a:gdLst>
                <a:gd name="connsiteX0" fmla="*/ 66008 w 171545"/>
                <a:gd name="connsiteY0" fmla="*/ 109347 h 207835"/>
                <a:gd name="connsiteX1" fmla="*/ 0 w 171545"/>
                <a:gd name="connsiteY1" fmla="*/ 0 h 207835"/>
                <a:gd name="connsiteX2" fmla="*/ 42672 w 171545"/>
                <a:gd name="connsiteY2" fmla="*/ 0 h 207835"/>
                <a:gd name="connsiteX3" fmla="*/ 85630 w 171545"/>
                <a:gd name="connsiteY3" fmla="*/ 72009 h 207835"/>
                <a:gd name="connsiteX4" fmla="*/ 128873 w 171545"/>
                <a:gd name="connsiteY4" fmla="*/ 0 h 207835"/>
                <a:gd name="connsiteX5" fmla="*/ 171545 w 171545"/>
                <a:gd name="connsiteY5" fmla="*/ 0 h 207835"/>
                <a:gd name="connsiteX6" fmla="*/ 104680 w 171545"/>
                <a:gd name="connsiteY6" fmla="*/ 110204 h 207835"/>
                <a:gd name="connsiteX7" fmla="*/ 104680 w 171545"/>
                <a:gd name="connsiteY7" fmla="*/ 207836 h 207835"/>
                <a:gd name="connsiteX8" fmla="*/ 65913 w 171545"/>
                <a:gd name="connsiteY8" fmla="*/ 207836 h 207835"/>
                <a:gd name="connsiteX9" fmla="*/ 65913 w 171545"/>
                <a:gd name="connsiteY9" fmla="*/ 109347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545" h="207835">
                  <a:moveTo>
                    <a:pt x="66008" y="109347"/>
                  </a:moveTo>
                  <a:lnTo>
                    <a:pt x="0" y="0"/>
                  </a:lnTo>
                  <a:lnTo>
                    <a:pt x="42672" y="0"/>
                  </a:lnTo>
                  <a:lnTo>
                    <a:pt x="85630" y="72009"/>
                  </a:lnTo>
                  <a:lnTo>
                    <a:pt x="128873" y="0"/>
                  </a:lnTo>
                  <a:lnTo>
                    <a:pt x="171545" y="0"/>
                  </a:lnTo>
                  <a:lnTo>
                    <a:pt x="104680" y="110204"/>
                  </a:lnTo>
                  <a:lnTo>
                    <a:pt x="104680" y="207836"/>
                  </a:lnTo>
                  <a:lnTo>
                    <a:pt x="65913" y="207836"/>
                  </a:lnTo>
                  <a:lnTo>
                    <a:pt x="65913" y="10934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0E16F158-2E31-A3B1-0908-D779B3346078}"/>
                </a:ext>
              </a:extLst>
            </p:cNvPr>
            <p:cNvSpPr/>
            <p:nvPr/>
          </p:nvSpPr>
          <p:spPr>
            <a:xfrm>
              <a:off x="2069592" y="1514220"/>
              <a:ext cx="117633" cy="207930"/>
            </a:xfrm>
            <a:custGeom>
              <a:avLst/>
              <a:gdLst>
                <a:gd name="connsiteX0" fmla="*/ 0 w 117633"/>
                <a:gd name="connsiteY0" fmla="*/ 0 h 207930"/>
                <a:gd name="connsiteX1" fmla="*/ 117634 w 117633"/>
                <a:gd name="connsiteY1" fmla="*/ 0 h 207930"/>
                <a:gd name="connsiteX2" fmla="*/ 117634 w 117633"/>
                <a:gd name="connsiteY2" fmla="*/ 37052 h 207930"/>
                <a:gd name="connsiteX3" fmla="*/ 38767 w 117633"/>
                <a:gd name="connsiteY3" fmla="*/ 37052 h 207930"/>
                <a:gd name="connsiteX4" fmla="*/ 38767 w 117633"/>
                <a:gd name="connsiteY4" fmla="*/ 84868 h 207930"/>
                <a:gd name="connsiteX5" fmla="*/ 117634 w 117633"/>
                <a:gd name="connsiteY5" fmla="*/ 84868 h 207930"/>
                <a:gd name="connsiteX6" fmla="*/ 117634 w 117633"/>
                <a:gd name="connsiteY6" fmla="*/ 121920 h 207930"/>
                <a:gd name="connsiteX7" fmla="*/ 38767 w 117633"/>
                <a:gd name="connsiteY7" fmla="*/ 121920 h 207930"/>
                <a:gd name="connsiteX8" fmla="*/ 38767 w 117633"/>
                <a:gd name="connsiteY8" fmla="*/ 207931 h 207930"/>
                <a:gd name="connsiteX9" fmla="*/ 0 w 117633"/>
                <a:gd name="connsiteY9" fmla="*/ 207931 h 207930"/>
                <a:gd name="connsiteX10" fmla="*/ 0 w 117633"/>
                <a:gd name="connsiteY10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633" h="207930">
                  <a:moveTo>
                    <a:pt x="0" y="0"/>
                  </a:moveTo>
                  <a:lnTo>
                    <a:pt x="117634" y="0"/>
                  </a:lnTo>
                  <a:lnTo>
                    <a:pt x="117634" y="37052"/>
                  </a:lnTo>
                  <a:lnTo>
                    <a:pt x="38767" y="37052"/>
                  </a:lnTo>
                  <a:lnTo>
                    <a:pt x="38767" y="84868"/>
                  </a:lnTo>
                  <a:lnTo>
                    <a:pt x="117634" y="84868"/>
                  </a:lnTo>
                  <a:lnTo>
                    <a:pt x="117634" y="121920"/>
                  </a:lnTo>
                  <a:lnTo>
                    <a:pt x="38767" y="121920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68A2B3CA-024E-F106-6026-6A4FDAB2EB55}"/>
                </a:ext>
              </a:extLst>
            </p:cNvPr>
            <p:cNvSpPr/>
            <p:nvPr/>
          </p:nvSpPr>
          <p:spPr>
            <a:xfrm>
              <a:off x="2233517" y="1511362"/>
              <a:ext cx="212693" cy="213550"/>
            </a:xfrm>
            <a:custGeom>
              <a:avLst/>
              <a:gdLst>
                <a:gd name="connsiteX0" fmla="*/ 0 w 212693"/>
                <a:gd name="connsiteY0" fmla="*/ 106775 h 213550"/>
                <a:gd name="connsiteX1" fmla="*/ 106204 w 212693"/>
                <a:gd name="connsiteY1" fmla="*/ 0 h 213550"/>
                <a:gd name="connsiteX2" fmla="*/ 212693 w 212693"/>
                <a:gd name="connsiteY2" fmla="*/ 106775 h 213550"/>
                <a:gd name="connsiteX3" fmla="*/ 106204 w 212693"/>
                <a:gd name="connsiteY3" fmla="*/ 213550 h 213550"/>
                <a:gd name="connsiteX4" fmla="*/ 0 w 212693"/>
                <a:gd name="connsiteY4" fmla="*/ 106775 h 213550"/>
                <a:gd name="connsiteX5" fmla="*/ 174212 w 212693"/>
                <a:gd name="connsiteY5" fmla="*/ 106775 h 213550"/>
                <a:gd name="connsiteX6" fmla="*/ 106204 w 212693"/>
                <a:gd name="connsiteY6" fmla="*/ 38195 h 213550"/>
                <a:gd name="connsiteX7" fmla="*/ 38481 w 212693"/>
                <a:gd name="connsiteY7" fmla="*/ 106775 h 213550"/>
                <a:gd name="connsiteX8" fmla="*/ 106204 w 212693"/>
                <a:gd name="connsiteY8" fmla="*/ 175355 h 213550"/>
                <a:gd name="connsiteX9" fmla="*/ 174212 w 212693"/>
                <a:gd name="connsiteY9" fmla="*/ 106775 h 21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693" h="213550">
                  <a:moveTo>
                    <a:pt x="0" y="106775"/>
                  </a:moveTo>
                  <a:cubicBezTo>
                    <a:pt x="0" y="47816"/>
                    <a:pt x="47244" y="0"/>
                    <a:pt x="106204" y="0"/>
                  </a:cubicBezTo>
                  <a:cubicBezTo>
                    <a:pt x="165164" y="0"/>
                    <a:pt x="212693" y="47816"/>
                    <a:pt x="212693" y="106775"/>
                  </a:cubicBezTo>
                  <a:cubicBezTo>
                    <a:pt x="212693" y="165735"/>
                    <a:pt x="165449" y="213550"/>
                    <a:pt x="106204" y="213550"/>
                  </a:cubicBezTo>
                  <a:cubicBezTo>
                    <a:pt x="46958" y="213550"/>
                    <a:pt x="0" y="166021"/>
                    <a:pt x="0" y="106775"/>
                  </a:cubicBezTo>
                  <a:close/>
                  <a:moveTo>
                    <a:pt x="174212" y="106775"/>
                  </a:moveTo>
                  <a:cubicBezTo>
                    <a:pt x="174212" y="68866"/>
                    <a:pt x="144018" y="38195"/>
                    <a:pt x="106204" y="38195"/>
                  </a:cubicBezTo>
                  <a:cubicBezTo>
                    <a:pt x="68389" y="38195"/>
                    <a:pt x="38481" y="68961"/>
                    <a:pt x="38481" y="106775"/>
                  </a:cubicBezTo>
                  <a:cubicBezTo>
                    <a:pt x="38481" y="144590"/>
                    <a:pt x="68389" y="175355"/>
                    <a:pt x="106204" y="175355"/>
                  </a:cubicBezTo>
                  <a:cubicBezTo>
                    <a:pt x="144018" y="175355"/>
                    <a:pt x="174212" y="144590"/>
                    <a:pt x="174212" y="1067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DBFB25FC-20C4-976D-6231-828D674408E0}"/>
                </a:ext>
              </a:extLst>
            </p:cNvPr>
            <p:cNvSpPr/>
            <p:nvPr/>
          </p:nvSpPr>
          <p:spPr>
            <a:xfrm>
              <a:off x="2463927" y="1514220"/>
              <a:ext cx="150971" cy="207835"/>
            </a:xfrm>
            <a:custGeom>
              <a:avLst/>
              <a:gdLst>
                <a:gd name="connsiteX0" fmla="*/ 190 w 150971"/>
                <a:gd name="connsiteY0" fmla="*/ 207836 h 207835"/>
                <a:gd name="connsiteX1" fmla="*/ 190 w 150971"/>
                <a:gd name="connsiteY1" fmla="*/ 0 h 207835"/>
                <a:gd name="connsiteX2" fmla="*/ 66770 w 150971"/>
                <a:gd name="connsiteY2" fmla="*/ 0 h 207835"/>
                <a:gd name="connsiteX3" fmla="*/ 144494 w 150971"/>
                <a:gd name="connsiteY3" fmla="*/ 72295 h 207835"/>
                <a:gd name="connsiteX4" fmla="*/ 109442 w 150971"/>
                <a:gd name="connsiteY4" fmla="*/ 132969 h 207835"/>
                <a:gd name="connsiteX5" fmla="*/ 150971 w 150971"/>
                <a:gd name="connsiteY5" fmla="*/ 207836 h 207835"/>
                <a:gd name="connsiteX6" fmla="*/ 106871 w 150971"/>
                <a:gd name="connsiteY6" fmla="*/ 207836 h 207835"/>
                <a:gd name="connsiteX7" fmla="*/ 73533 w 150971"/>
                <a:gd name="connsiteY7" fmla="*/ 144304 h 207835"/>
                <a:gd name="connsiteX8" fmla="*/ 38767 w 150971"/>
                <a:gd name="connsiteY8" fmla="*/ 144304 h 207835"/>
                <a:gd name="connsiteX9" fmla="*/ 38767 w 150971"/>
                <a:gd name="connsiteY9" fmla="*/ 207836 h 207835"/>
                <a:gd name="connsiteX10" fmla="*/ 0 w 150971"/>
                <a:gd name="connsiteY10" fmla="*/ 207836 h 207835"/>
                <a:gd name="connsiteX11" fmla="*/ 63436 w 150971"/>
                <a:gd name="connsiteY11" fmla="*/ 108775 h 207835"/>
                <a:gd name="connsiteX12" fmla="*/ 105823 w 150971"/>
                <a:gd name="connsiteY12" fmla="*/ 70866 h 207835"/>
                <a:gd name="connsiteX13" fmla="*/ 63436 w 150971"/>
                <a:gd name="connsiteY13" fmla="*/ 36100 h 207835"/>
                <a:gd name="connsiteX14" fmla="*/ 38957 w 150971"/>
                <a:gd name="connsiteY14" fmla="*/ 36100 h 207835"/>
                <a:gd name="connsiteX15" fmla="*/ 38957 w 150971"/>
                <a:gd name="connsiteY15" fmla="*/ 108680 h 207835"/>
                <a:gd name="connsiteX16" fmla="*/ 63436 w 150971"/>
                <a:gd name="connsiteY16" fmla="*/ 10868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0971" h="207835">
                  <a:moveTo>
                    <a:pt x="190" y="207836"/>
                  </a:moveTo>
                  <a:lnTo>
                    <a:pt x="190" y="0"/>
                  </a:lnTo>
                  <a:lnTo>
                    <a:pt x="66770" y="0"/>
                  </a:lnTo>
                  <a:cubicBezTo>
                    <a:pt x="116015" y="0"/>
                    <a:pt x="144494" y="29337"/>
                    <a:pt x="144494" y="72295"/>
                  </a:cubicBezTo>
                  <a:cubicBezTo>
                    <a:pt x="144494" y="97346"/>
                    <a:pt x="131921" y="120682"/>
                    <a:pt x="109442" y="132969"/>
                  </a:cubicBezTo>
                  <a:lnTo>
                    <a:pt x="150971" y="207836"/>
                  </a:lnTo>
                  <a:lnTo>
                    <a:pt x="106871" y="207836"/>
                  </a:lnTo>
                  <a:lnTo>
                    <a:pt x="73533" y="144304"/>
                  </a:lnTo>
                  <a:lnTo>
                    <a:pt x="38767" y="144304"/>
                  </a:lnTo>
                  <a:lnTo>
                    <a:pt x="38767" y="207836"/>
                  </a:lnTo>
                  <a:lnTo>
                    <a:pt x="0" y="207836"/>
                  </a:lnTo>
                  <a:close/>
                  <a:moveTo>
                    <a:pt x="63436" y="108775"/>
                  </a:moveTo>
                  <a:cubicBezTo>
                    <a:pt x="95345" y="108775"/>
                    <a:pt x="105823" y="91440"/>
                    <a:pt x="105823" y="70866"/>
                  </a:cubicBezTo>
                  <a:cubicBezTo>
                    <a:pt x="105823" y="50292"/>
                    <a:pt x="93059" y="36100"/>
                    <a:pt x="63436" y="36100"/>
                  </a:cubicBezTo>
                  <a:lnTo>
                    <a:pt x="38957" y="36100"/>
                  </a:lnTo>
                  <a:lnTo>
                    <a:pt x="38957" y="108680"/>
                  </a:lnTo>
                  <a:lnTo>
                    <a:pt x="63436" y="10868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A43DEB9F-A50D-71A1-CF3C-2C6832909107}"/>
                </a:ext>
              </a:extLst>
            </p:cNvPr>
            <p:cNvSpPr/>
            <p:nvPr/>
          </p:nvSpPr>
          <p:spPr>
            <a:xfrm>
              <a:off x="2042445" y="1789112"/>
              <a:ext cx="171545" cy="207835"/>
            </a:xfrm>
            <a:custGeom>
              <a:avLst/>
              <a:gdLst>
                <a:gd name="connsiteX0" fmla="*/ 66104 w 171545"/>
                <a:gd name="connsiteY0" fmla="*/ 109347 h 207835"/>
                <a:gd name="connsiteX1" fmla="*/ 0 w 171545"/>
                <a:gd name="connsiteY1" fmla="*/ 0 h 207835"/>
                <a:gd name="connsiteX2" fmla="*/ 42672 w 171545"/>
                <a:gd name="connsiteY2" fmla="*/ 0 h 207835"/>
                <a:gd name="connsiteX3" fmla="*/ 85630 w 171545"/>
                <a:gd name="connsiteY3" fmla="*/ 72009 h 207835"/>
                <a:gd name="connsiteX4" fmla="*/ 128873 w 171545"/>
                <a:gd name="connsiteY4" fmla="*/ 0 h 207835"/>
                <a:gd name="connsiteX5" fmla="*/ 171545 w 171545"/>
                <a:gd name="connsiteY5" fmla="*/ 0 h 207835"/>
                <a:gd name="connsiteX6" fmla="*/ 104680 w 171545"/>
                <a:gd name="connsiteY6" fmla="*/ 110204 h 207835"/>
                <a:gd name="connsiteX7" fmla="*/ 104680 w 171545"/>
                <a:gd name="connsiteY7" fmla="*/ 207836 h 207835"/>
                <a:gd name="connsiteX8" fmla="*/ 66008 w 171545"/>
                <a:gd name="connsiteY8" fmla="*/ 207836 h 207835"/>
                <a:gd name="connsiteX9" fmla="*/ 66008 w 171545"/>
                <a:gd name="connsiteY9" fmla="*/ 109347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545" h="207835">
                  <a:moveTo>
                    <a:pt x="66104" y="109347"/>
                  </a:moveTo>
                  <a:lnTo>
                    <a:pt x="0" y="0"/>
                  </a:lnTo>
                  <a:lnTo>
                    <a:pt x="42672" y="0"/>
                  </a:lnTo>
                  <a:lnTo>
                    <a:pt x="85630" y="72009"/>
                  </a:lnTo>
                  <a:lnTo>
                    <a:pt x="128873" y="0"/>
                  </a:lnTo>
                  <a:lnTo>
                    <a:pt x="171545" y="0"/>
                  </a:lnTo>
                  <a:lnTo>
                    <a:pt x="104680" y="110204"/>
                  </a:lnTo>
                  <a:lnTo>
                    <a:pt x="104680" y="207836"/>
                  </a:lnTo>
                  <a:lnTo>
                    <a:pt x="66008" y="207836"/>
                  </a:lnTo>
                  <a:lnTo>
                    <a:pt x="66008" y="109347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1C2C7206-80DF-9CB8-BD94-66ECBE643BFA}"/>
                </a:ext>
              </a:extLst>
            </p:cNvPr>
            <p:cNvSpPr/>
            <p:nvPr/>
          </p:nvSpPr>
          <p:spPr>
            <a:xfrm>
              <a:off x="2233517" y="1786349"/>
              <a:ext cx="212693" cy="213550"/>
            </a:xfrm>
            <a:custGeom>
              <a:avLst/>
              <a:gdLst>
                <a:gd name="connsiteX0" fmla="*/ 0 w 212693"/>
                <a:gd name="connsiteY0" fmla="*/ 106775 h 213550"/>
                <a:gd name="connsiteX1" fmla="*/ 106204 w 212693"/>
                <a:gd name="connsiteY1" fmla="*/ 0 h 213550"/>
                <a:gd name="connsiteX2" fmla="*/ 212693 w 212693"/>
                <a:gd name="connsiteY2" fmla="*/ 106775 h 213550"/>
                <a:gd name="connsiteX3" fmla="*/ 106204 w 212693"/>
                <a:gd name="connsiteY3" fmla="*/ 213550 h 213550"/>
                <a:gd name="connsiteX4" fmla="*/ 0 w 212693"/>
                <a:gd name="connsiteY4" fmla="*/ 106775 h 213550"/>
                <a:gd name="connsiteX5" fmla="*/ 174212 w 212693"/>
                <a:gd name="connsiteY5" fmla="*/ 106775 h 213550"/>
                <a:gd name="connsiteX6" fmla="*/ 106204 w 212693"/>
                <a:gd name="connsiteY6" fmla="*/ 38195 h 213550"/>
                <a:gd name="connsiteX7" fmla="*/ 38481 w 212693"/>
                <a:gd name="connsiteY7" fmla="*/ 106775 h 213550"/>
                <a:gd name="connsiteX8" fmla="*/ 106204 w 212693"/>
                <a:gd name="connsiteY8" fmla="*/ 175355 h 213550"/>
                <a:gd name="connsiteX9" fmla="*/ 174212 w 212693"/>
                <a:gd name="connsiteY9" fmla="*/ 106775 h 21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693" h="213550">
                  <a:moveTo>
                    <a:pt x="0" y="106775"/>
                  </a:moveTo>
                  <a:cubicBezTo>
                    <a:pt x="0" y="47815"/>
                    <a:pt x="47244" y="0"/>
                    <a:pt x="106204" y="0"/>
                  </a:cubicBezTo>
                  <a:cubicBezTo>
                    <a:pt x="165164" y="0"/>
                    <a:pt x="212693" y="47815"/>
                    <a:pt x="212693" y="106775"/>
                  </a:cubicBezTo>
                  <a:cubicBezTo>
                    <a:pt x="212693" y="165735"/>
                    <a:pt x="165449" y="213550"/>
                    <a:pt x="106204" y="213550"/>
                  </a:cubicBezTo>
                  <a:cubicBezTo>
                    <a:pt x="46958" y="213550"/>
                    <a:pt x="0" y="166021"/>
                    <a:pt x="0" y="106775"/>
                  </a:cubicBezTo>
                  <a:close/>
                  <a:moveTo>
                    <a:pt x="174212" y="106775"/>
                  </a:moveTo>
                  <a:cubicBezTo>
                    <a:pt x="174212" y="68866"/>
                    <a:pt x="144018" y="38195"/>
                    <a:pt x="106204" y="38195"/>
                  </a:cubicBezTo>
                  <a:cubicBezTo>
                    <a:pt x="68389" y="38195"/>
                    <a:pt x="38481" y="68961"/>
                    <a:pt x="38481" y="106775"/>
                  </a:cubicBezTo>
                  <a:cubicBezTo>
                    <a:pt x="38481" y="144589"/>
                    <a:pt x="68389" y="175355"/>
                    <a:pt x="106204" y="175355"/>
                  </a:cubicBezTo>
                  <a:cubicBezTo>
                    <a:pt x="144018" y="175355"/>
                    <a:pt x="174212" y="144589"/>
                    <a:pt x="174212" y="1067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C6BB570E-CF3D-0A28-BDD0-55AA23FBD169}"/>
                </a:ext>
              </a:extLst>
            </p:cNvPr>
            <p:cNvSpPr/>
            <p:nvPr/>
          </p:nvSpPr>
          <p:spPr>
            <a:xfrm>
              <a:off x="2463831" y="1789112"/>
              <a:ext cx="149923" cy="210692"/>
            </a:xfrm>
            <a:custGeom>
              <a:avLst/>
              <a:gdLst>
                <a:gd name="connsiteX0" fmla="*/ 0 w 149923"/>
                <a:gd name="connsiteY0" fmla="*/ 136112 h 210692"/>
                <a:gd name="connsiteX1" fmla="*/ 0 w 149923"/>
                <a:gd name="connsiteY1" fmla="*/ 0 h 210692"/>
                <a:gd name="connsiteX2" fmla="*/ 38767 w 149923"/>
                <a:gd name="connsiteY2" fmla="*/ 0 h 210692"/>
                <a:gd name="connsiteX3" fmla="*/ 38767 w 149923"/>
                <a:gd name="connsiteY3" fmla="*/ 138398 h 210692"/>
                <a:gd name="connsiteX4" fmla="*/ 74676 w 149923"/>
                <a:gd name="connsiteY4" fmla="*/ 174879 h 210692"/>
                <a:gd name="connsiteX5" fmla="*/ 111157 w 149923"/>
                <a:gd name="connsiteY5" fmla="*/ 138398 h 210692"/>
                <a:gd name="connsiteX6" fmla="*/ 111157 w 149923"/>
                <a:gd name="connsiteY6" fmla="*/ 0 h 210692"/>
                <a:gd name="connsiteX7" fmla="*/ 149924 w 149923"/>
                <a:gd name="connsiteY7" fmla="*/ 0 h 210692"/>
                <a:gd name="connsiteX8" fmla="*/ 149924 w 149923"/>
                <a:gd name="connsiteY8" fmla="*/ 136112 h 210692"/>
                <a:gd name="connsiteX9" fmla="*/ 75057 w 149923"/>
                <a:gd name="connsiteY9" fmla="*/ 210693 h 210692"/>
                <a:gd name="connsiteX10" fmla="*/ 191 w 149923"/>
                <a:gd name="connsiteY10" fmla="*/ 136112 h 21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923" h="210692">
                  <a:moveTo>
                    <a:pt x="0" y="136112"/>
                  </a:moveTo>
                  <a:lnTo>
                    <a:pt x="0" y="0"/>
                  </a:lnTo>
                  <a:lnTo>
                    <a:pt x="38767" y="0"/>
                  </a:lnTo>
                  <a:lnTo>
                    <a:pt x="38767" y="138398"/>
                  </a:lnTo>
                  <a:cubicBezTo>
                    <a:pt x="38767" y="158877"/>
                    <a:pt x="54102" y="174879"/>
                    <a:pt x="74676" y="174879"/>
                  </a:cubicBezTo>
                  <a:cubicBezTo>
                    <a:pt x="95250" y="174879"/>
                    <a:pt x="111157" y="158972"/>
                    <a:pt x="111157" y="138398"/>
                  </a:cubicBezTo>
                  <a:lnTo>
                    <a:pt x="111157" y="0"/>
                  </a:lnTo>
                  <a:lnTo>
                    <a:pt x="149924" y="0"/>
                  </a:lnTo>
                  <a:lnTo>
                    <a:pt x="149924" y="136112"/>
                  </a:lnTo>
                  <a:cubicBezTo>
                    <a:pt x="149924" y="185071"/>
                    <a:pt x="118015" y="210693"/>
                    <a:pt x="75057" y="210693"/>
                  </a:cubicBezTo>
                  <a:cubicBezTo>
                    <a:pt x="32099" y="210693"/>
                    <a:pt x="191" y="185071"/>
                    <a:pt x="191" y="13611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CB71829E-C611-280B-C7E7-DA55253CD46D}"/>
                </a:ext>
              </a:extLst>
            </p:cNvPr>
            <p:cNvSpPr/>
            <p:nvPr/>
          </p:nvSpPr>
          <p:spPr>
            <a:xfrm>
              <a:off x="2632710" y="1789112"/>
              <a:ext cx="150018" cy="207930"/>
            </a:xfrm>
            <a:custGeom>
              <a:avLst/>
              <a:gdLst>
                <a:gd name="connsiteX0" fmla="*/ 55531 w 150018"/>
                <a:gd name="connsiteY0" fmla="*/ 37052 h 207930"/>
                <a:gd name="connsiteX1" fmla="*/ 0 w 150018"/>
                <a:gd name="connsiteY1" fmla="*/ 37052 h 207930"/>
                <a:gd name="connsiteX2" fmla="*/ 0 w 150018"/>
                <a:gd name="connsiteY2" fmla="*/ 0 h 207930"/>
                <a:gd name="connsiteX3" fmla="*/ 150019 w 150018"/>
                <a:gd name="connsiteY3" fmla="*/ 0 h 207930"/>
                <a:gd name="connsiteX4" fmla="*/ 150019 w 150018"/>
                <a:gd name="connsiteY4" fmla="*/ 37052 h 207930"/>
                <a:gd name="connsiteX5" fmla="*/ 94202 w 150018"/>
                <a:gd name="connsiteY5" fmla="*/ 37052 h 207930"/>
                <a:gd name="connsiteX6" fmla="*/ 94202 w 150018"/>
                <a:gd name="connsiteY6" fmla="*/ 207931 h 207930"/>
                <a:gd name="connsiteX7" fmla="*/ 55435 w 150018"/>
                <a:gd name="connsiteY7" fmla="*/ 207931 h 207930"/>
                <a:gd name="connsiteX8" fmla="*/ 55435 w 150018"/>
                <a:gd name="connsiteY8" fmla="*/ 37052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018" h="207930">
                  <a:moveTo>
                    <a:pt x="55531" y="37052"/>
                  </a:moveTo>
                  <a:lnTo>
                    <a:pt x="0" y="37052"/>
                  </a:lnTo>
                  <a:lnTo>
                    <a:pt x="0" y="0"/>
                  </a:lnTo>
                  <a:lnTo>
                    <a:pt x="150019" y="0"/>
                  </a:lnTo>
                  <a:lnTo>
                    <a:pt x="150019" y="37052"/>
                  </a:lnTo>
                  <a:lnTo>
                    <a:pt x="94202" y="37052"/>
                  </a:lnTo>
                  <a:lnTo>
                    <a:pt x="94202" y="207931"/>
                  </a:lnTo>
                  <a:lnTo>
                    <a:pt x="55435" y="207931"/>
                  </a:lnTo>
                  <a:lnTo>
                    <a:pt x="55435" y="3705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F7BF3EFC-3751-D9BA-5BAE-97A71E683A16}"/>
                </a:ext>
              </a:extLst>
            </p:cNvPr>
            <p:cNvSpPr/>
            <p:nvPr/>
          </p:nvSpPr>
          <p:spPr>
            <a:xfrm>
              <a:off x="2802159" y="1789207"/>
              <a:ext cx="157257" cy="207835"/>
            </a:xfrm>
            <a:custGeom>
              <a:avLst/>
              <a:gdLst>
                <a:gd name="connsiteX0" fmla="*/ 118491 w 157257"/>
                <a:gd name="connsiteY0" fmla="*/ 122111 h 207835"/>
                <a:gd name="connsiteX1" fmla="*/ 38767 w 157257"/>
                <a:gd name="connsiteY1" fmla="*/ 122111 h 207835"/>
                <a:gd name="connsiteX2" fmla="*/ 38767 w 157257"/>
                <a:gd name="connsiteY2" fmla="*/ 207836 h 207835"/>
                <a:gd name="connsiteX3" fmla="*/ 0 w 157257"/>
                <a:gd name="connsiteY3" fmla="*/ 207836 h 207835"/>
                <a:gd name="connsiteX4" fmla="*/ 0 w 157257"/>
                <a:gd name="connsiteY4" fmla="*/ 0 h 207835"/>
                <a:gd name="connsiteX5" fmla="*/ 38767 w 157257"/>
                <a:gd name="connsiteY5" fmla="*/ 0 h 207835"/>
                <a:gd name="connsiteX6" fmla="*/ 38767 w 157257"/>
                <a:gd name="connsiteY6" fmla="*/ 85154 h 207835"/>
                <a:gd name="connsiteX7" fmla="*/ 118491 w 157257"/>
                <a:gd name="connsiteY7" fmla="*/ 85154 h 207835"/>
                <a:gd name="connsiteX8" fmla="*/ 118491 w 157257"/>
                <a:gd name="connsiteY8" fmla="*/ 0 h 207835"/>
                <a:gd name="connsiteX9" fmla="*/ 157258 w 157257"/>
                <a:gd name="connsiteY9" fmla="*/ 0 h 207835"/>
                <a:gd name="connsiteX10" fmla="*/ 157258 w 157257"/>
                <a:gd name="connsiteY10" fmla="*/ 207836 h 207835"/>
                <a:gd name="connsiteX11" fmla="*/ 118491 w 157257"/>
                <a:gd name="connsiteY11" fmla="*/ 207836 h 207835"/>
                <a:gd name="connsiteX12" fmla="*/ 118491 w 157257"/>
                <a:gd name="connsiteY12" fmla="*/ 122111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7257" h="207835">
                  <a:moveTo>
                    <a:pt x="118491" y="122111"/>
                  </a:moveTo>
                  <a:lnTo>
                    <a:pt x="38767" y="122111"/>
                  </a:lnTo>
                  <a:lnTo>
                    <a:pt x="38767" y="207836"/>
                  </a:lnTo>
                  <a:lnTo>
                    <a:pt x="0" y="207836"/>
                  </a:lnTo>
                  <a:lnTo>
                    <a:pt x="0" y="0"/>
                  </a:lnTo>
                  <a:lnTo>
                    <a:pt x="38767" y="0"/>
                  </a:lnTo>
                  <a:lnTo>
                    <a:pt x="38767" y="85154"/>
                  </a:lnTo>
                  <a:lnTo>
                    <a:pt x="118491" y="85154"/>
                  </a:lnTo>
                  <a:lnTo>
                    <a:pt x="118491" y="0"/>
                  </a:lnTo>
                  <a:lnTo>
                    <a:pt x="157258" y="0"/>
                  </a:lnTo>
                  <a:lnTo>
                    <a:pt x="157258" y="207836"/>
                  </a:lnTo>
                  <a:lnTo>
                    <a:pt x="118491" y="207836"/>
                  </a:lnTo>
                  <a:lnTo>
                    <a:pt x="118491" y="12211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20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사용자 지정 레이아웃" preserve="1">
  <p:cSld name="8_사용자 지정 레이아웃">
    <p:bg>
      <p:bgPr>
        <a:solidFill>
          <a:schemeClr val="l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5" y="0"/>
            <a:ext cx="3935759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376919" y="5534025"/>
            <a:ext cx="1242583" cy="5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3;p7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50586" y="298378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3AE61381-B965-E324-D667-283976FC95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69913" y="5235839"/>
            <a:ext cx="1913319" cy="1622162"/>
          </a:xfrm>
          <a:prstGeom prst="rect">
            <a:avLst/>
          </a:prstGeom>
        </p:spPr>
      </p:pic>
      <p:sp>
        <p:nvSpPr>
          <p:cNvPr id="4" name="Google Shape;110;p2">
            <a:extLst>
              <a:ext uri="{FF2B5EF4-FFF2-40B4-BE49-F238E27FC236}">
                <a16:creationId xmlns:a16="http://schemas.microsoft.com/office/drawing/2014/main" id="{9A407D7F-AB58-B873-7DAD-2C4EBB93FFD9}"/>
              </a:ext>
            </a:extLst>
          </p:cNvPr>
          <p:cNvSpPr/>
          <p:nvPr/>
        </p:nvSpPr>
        <p:spPr>
          <a:xfrm>
            <a:off x="1823525" y="873732"/>
            <a:ext cx="2352261" cy="112082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914377" latinLnBrk="0">
              <a:buClr>
                <a:srgbClr val="000000"/>
              </a:buClr>
              <a:defRPr/>
            </a:pPr>
            <a:endParaRPr sz="2400" b="1" kern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rgbClr val="538CD5"/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  <a:cs typeface="Malgun Gothic"/>
              <a:sym typeface="Malgun Gothic"/>
            </a:endParaRPr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9A84E304-9671-9516-4217-69D66A6309D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881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사용자 지정 레이아웃" preserve="1">
  <p:cSld name="9_사용자 지정 레이아웃">
    <p:bg>
      <p:bgPr>
        <a:solidFill>
          <a:schemeClr val="l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5" y="0"/>
            <a:ext cx="3935759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376919" y="5534025"/>
            <a:ext cx="1242583" cy="5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3;p7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50586" y="298378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3AE61381-B965-E324-D667-283976FC95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69913" y="5235839"/>
            <a:ext cx="1913319" cy="1622162"/>
          </a:xfrm>
          <a:prstGeom prst="rect">
            <a:avLst/>
          </a:prstGeom>
        </p:spPr>
      </p:pic>
      <p:sp>
        <p:nvSpPr>
          <p:cNvPr id="4" name="Google Shape;110;p2">
            <a:extLst>
              <a:ext uri="{FF2B5EF4-FFF2-40B4-BE49-F238E27FC236}">
                <a16:creationId xmlns:a16="http://schemas.microsoft.com/office/drawing/2014/main" id="{9A407D7F-AB58-B873-7DAD-2C4EBB93FFD9}"/>
              </a:ext>
            </a:extLst>
          </p:cNvPr>
          <p:cNvSpPr/>
          <p:nvPr/>
        </p:nvSpPr>
        <p:spPr>
          <a:xfrm>
            <a:off x="1823525" y="873732"/>
            <a:ext cx="2352261" cy="112082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914377" latinLnBrk="0">
              <a:buClr>
                <a:srgbClr val="000000"/>
              </a:buClr>
              <a:defRPr/>
            </a:pPr>
            <a:endParaRPr sz="2400" b="1" kern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rgbClr val="538CD5"/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  <a:cs typeface="Malgun Gothic"/>
              <a:sym typeface="Malgun Gothic"/>
            </a:endParaRPr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9A84E304-9671-9516-4217-69D66A6309D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  <p:grpSp>
        <p:nvGrpSpPr>
          <p:cNvPr id="3" name="Google Shape;109;p2">
            <a:extLst>
              <a:ext uri="{FF2B5EF4-FFF2-40B4-BE49-F238E27FC236}">
                <a16:creationId xmlns:a16="http://schemas.microsoft.com/office/drawing/2014/main" id="{747E9308-2A34-8AEF-4D97-2F075A72E3C2}"/>
              </a:ext>
            </a:extLst>
          </p:cNvPr>
          <p:cNvGrpSpPr/>
          <p:nvPr userDrawn="1"/>
        </p:nvGrpSpPr>
        <p:grpSpPr>
          <a:xfrm>
            <a:off x="1823525" y="873732"/>
            <a:ext cx="10368475" cy="1120824"/>
            <a:chOff x="1367644" y="396259"/>
            <a:chExt cx="7776356" cy="944004"/>
          </a:xfrm>
        </p:grpSpPr>
        <p:sp>
          <p:nvSpPr>
            <p:cNvPr id="5" name="Google Shape;110;p2">
              <a:extLst>
                <a:ext uri="{FF2B5EF4-FFF2-40B4-BE49-F238E27FC236}">
                  <a16:creationId xmlns:a16="http://schemas.microsoft.com/office/drawing/2014/main" id="{7B6AB35E-5B36-E6BA-3E92-1C0E430A68B3}"/>
                </a:ext>
              </a:extLst>
            </p:cNvPr>
            <p:cNvSpPr/>
            <p:nvPr/>
          </p:nvSpPr>
          <p:spPr>
            <a:xfrm>
              <a:off x="1367644" y="396259"/>
              <a:ext cx="1764196" cy="9440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914377" latinLnBrk="0">
                <a:buClr>
                  <a:srgbClr val="000000"/>
                </a:buClr>
                <a:defRPr/>
              </a:pPr>
              <a:endParaRPr sz="2400" b="1" kern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538CD5"/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8" name="Google Shape;111;p2">
              <a:extLst>
                <a:ext uri="{FF2B5EF4-FFF2-40B4-BE49-F238E27FC236}">
                  <a16:creationId xmlns:a16="http://schemas.microsoft.com/office/drawing/2014/main" id="{1FA7BE0E-B8F3-CB83-F7CA-EA8372AA7ECB}"/>
                </a:ext>
              </a:extLst>
            </p:cNvPr>
            <p:cNvSpPr/>
            <p:nvPr/>
          </p:nvSpPr>
          <p:spPr>
            <a:xfrm>
              <a:off x="2951820" y="396259"/>
              <a:ext cx="6192180" cy="944004"/>
            </a:xfrm>
            <a:prstGeom prst="roundRect">
              <a:avLst>
                <a:gd name="adj" fmla="val 0"/>
              </a:avLst>
            </a:prstGeom>
            <a:solidFill>
              <a:srgbClr val="ACDEF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914377" latinLnBrk="0">
                <a:buClr>
                  <a:srgbClr val="000000"/>
                </a:buClr>
                <a:defRPr/>
              </a:pPr>
              <a:endParaRPr sz="2400" kern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FFFFFF"/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24871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>
  <p:cSld name="1_사용자 지정 레이아웃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9968344" y="4305302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2;p1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50587" y="298382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6A312AFB-CBF9-D7D4-172E-8A6F706DE61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936317" y="3899866"/>
            <a:ext cx="2927351" cy="2481885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08B9CAEE-45E8-68CD-46DF-D75668A0757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3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 preserve="1" userDrawn="1">
  <p:cSld name="2_제목 및 내용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50586" y="298378"/>
            <a:ext cx="1017060" cy="72078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48;p12">
            <a:extLst>
              <a:ext uri="{FF2B5EF4-FFF2-40B4-BE49-F238E27FC236}">
                <a16:creationId xmlns:a16="http://schemas.microsoft.com/office/drawing/2014/main" id="{4171C076-090B-5E4E-E621-109EB6E176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olidFill>
                <a:schemeClr val="lt1"/>
              </a:solidFill>
              <a:sym typeface="Arial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6BE6E971-2535-E570-D5C1-0D04A3806AFB}"/>
              </a:ext>
            </a:extLst>
          </p:cNvPr>
          <p:cNvSpPr/>
          <p:nvPr userDrawn="1"/>
        </p:nvSpPr>
        <p:spPr>
          <a:xfrm>
            <a:off x="585359" y="1481999"/>
            <a:ext cx="11606641" cy="5376001"/>
          </a:xfrm>
          <a:custGeom>
            <a:avLst/>
            <a:gdLst>
              <a:gd name="connsiteX0" fmla="*/ 11074400 w 11623040"/>
              <a:gd name="connsiteY0" fmla="*/ 0 h 5318760"/>
              <a:gd name="connsiteX1" fmla="*/ 11623040 w 11623040"/>
              <a:gd name="connsiteY1" fmla="*/ 467360 h 5318760"/>
              <a:gd name="connsiteX2" fmla="*/ 11623040 w 11623040"/>
              <a:gd name="connsiteY2" fmla="*/ 5318760 h 5318760"/>
              <a:gd name="connsiteX3" fmla="*/ 899160 w 11623040"/>
              <a:gd name="connsiteY3" fmla="*/ 5318760 h 5318760"/>
              <a:gd name="connsiteX4" fmla="*/ 0 w 11623040"/>
              <a:gd name="connsiteY4" fmla="*/ 4922520 h 5318760"/>
              <a:gd name="connsiteX5" fmla="*/ 11074400 w 11623040"/>
              <a:gd name="connsiteY5" fmla="*/ 0 h 5318760"/>
              <a:gd name="connsiteX0" fmla="*/ 10993618 w 11542258"/>
              <a:gd name="connsiteY0" fmla="*/ 0 h 5318760"/>
              <a:gd name="connsiteX1" fmla="*/ 11542258 w 11542258"/>
              <a:gd name="connsiteY1" fmla="*/ 467360 h 5318760"/>
              <a:gd name="connsiteX2" fmla="*/ 11542258 w 11542258"/>
              <a:gd name="connsiteY2" fmla="*/ 5318760 h 5318760"/>
              <a:gd name="connsiteX3" fmla="*/ 818378 w 11542258"/>
              <a:gd name="connsiteY3" fmla="*/ 5318760 h 5318760"/>
              <a:gd name="connsiteX4" fmla="*/ 0 w 11542258"/>
              <a:gd name="connsiteY4" fmla="*/ 4949158 h 5318760"/>
              <a:gd name="connsiteX5" fmla="*/ 10993618 w 11542258"/>
              <a:gd name="connsiteY5" fmla="*/ 0 h 5318760"/>
              <a:gd name="connsiteX0" fmla="*/ 11000350 w 11548990"/>
              <a:gd name="connsiteY0" fmla="*/ 0 h 5318760"/>
              <a:gd name="connsiteX1" fmla="*/ 11548990 w 11548990"/>
              <a:gd name="connsiteY1" fmla="*/ 467360 h 5318760"/>
              <a:gd name="connsiteX2" fmla="*/ 11548990 w 11548990"/>
              <a:gd name="connsiteY2" fmla="*/ 5318760 h 5318760"/>
              <a:gd name="connsiteX3" fmla="*/ 825110 w 11548990"/>
              <a:gd name="connsiteY3" fmla="*/ 5318760 h 5318760"/>
              <a:gd name="connsiteX4" fmla="*/ 0 w 11548990"/>
              <a:gd name="connsiteY4" fmla="*/ 4942499 h 5318760"/>
              <a:gd name="connsiteX5" fmla="*/ 11000350 w 11548990"/>
              <a:gd name="connsiteY5" fmla="*/ 0 h 5318760"/>
              <a:gd name="connsiteX0" fmla="*/ 10986886 w 11535526"/>
              <a:gd name="connsiteY0" fmla="*/ 0 h 5318760"/>
              <a:gd name="connsiteX1" fmla="*/ 11535526 w 11535526"/>
              <a:gd name="connsiteY1" fmla="*/ 467360 h 5318760"/>
              <a:gd name="connsiteX2" fmla="*/ 11535526 w 11535526"/>
              <a:gd name="connsiteY2" fmla="*/ 5318760 h 5318760"/>
              <a:gd name="connsiteX3" fmla="*/ 811646 w 11535526"/>
              <a:gd name="connsiteY3" fmla="*/ 5318760 h 5318760"/>
              <a:gd name="connsiteX4" fmla="*/ 0 w 11535526"/>
              <a:gd name="connsiteY4" fmla="*/ 4935839 h 5318760"/>
              <a:gd name="connsiteX5" fmla="*/ 10986886 w 11535526"/>
              <a:gd name="connsiteY5" fmla="*/ 0 h 5318760"/>
              <a:gd name="connsiteX0" fmla="*/ 10973422 w 11535526"/>
              <a:gd name="connsiteY0" fmla="*/ 0 h 5285463"/>
              <a:gd name="connsiteX1" fmla="*/ 11535526 w 11535526"/>
              <a:gd name="connsiteY1" fmla="*/ 434063 h 5285463"/>
              <a:gd name="connsiteX2" fmla="*/ 11535526 w 11535526"/>
              <a:gd name="connsiteY2" fmla="*/ 5285463 h 5285463"/>
              <a:gd name="connsiteX3" fmla="*/ 811646 w 11535526"/>
              <a:gd name="connsiteY3" fmla="*/ 5285463 h 5285463"/>
              <a:gd name="connsiteX4" fmla="*/ 0 w 11535526"/>
              <a:gd name="connsiteY4" fmla="*/ 4902542 h 5285463"/>
              <a:gd name="connsiteX5" fmla="*/ 10973422 w 11535526"/>
              <a:gd name="connsiteY5" fmla="*/ 0 h 5285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35526" h="5285463">
                <a:moveTo>
                  <a:pt x="10973422" y="0"/>
                </a:moveTo>
                <a:lnTo>
                  <a:pt x="11535526" y="434063"/>
                </a:lnTo>
                <a:lnTo>
                  <a:pt x="11535526" y="5285463"/>
                </a:lnTo>
                <a:lnTo>
                  <a:pt x="811646" y="5285463"/>
                </a:lnTo>
                <a:lnTo>
                  <a:pt x="0" y="4902542"/>
                </a:lnTo>
                <a:lnTo>
                  <a:pt x="10973422" y="0"/>
                </a:lnTo>
                <a:close/>
              </a:path>
            </a:pathLst>
          </a:custGeom>
          <a:solidFill>
            <a:srgbClr val="75C9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Google Shape;81;p18">
            <a:extLst>
              <a:ext uri="{FF2B5EF4-FFF2-40B4-BE49-F238E27FC236}">
                <a16:creationId xmlns:a16="http://schemas.microsoft.com/office/drawing/2014/main" id="{B662AF3F-B57D-B777-D8BE-52A28D03E5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7253842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lt1"/>
                </a:solidFill>
                <a:effectLst>
                  <a:outerShdw blurRad="25400" dist="38100" dir="5400000" algn="t" rotWithShape="0">
                    <a:prstClr val="black">
                      <a:alpha val="30000"/>
                    </a:prst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11" name="Google Shape;82;p18">
            <a:extLst>
              <a:ext uri="{FF2B5EF4-FFF2-40B4-BE49-F238E27FC236}">
                <a16:creationId xmlns:a16="http://schemas.microsoft.com/office/drawing/2014/main" id="{7547886A-78F2-DE27-F75F-58B89161FF9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모서리가 둥근 직사각형 4">
            <a:extLst>
              <a:ext uri="{FF2B5EF4-FFF2-40B4-BE49-F238E27FC236}">
                <a16:creationId xmlns:a16="http://schemas.microsoft.com/office/drawing/2014/main" id="{8899DB58-0559-1861-0B08-531F63D2EB0E}"/>
              </a:ext>
            </a:extLst>
          </p:cNvPr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877EFC51-710A-B4A9-26DC-52A8471DD8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841529" y="260350"/>
            <a:ext cx="1402457" cy="1189039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236577E3-861F-CF07-9C54-AA8ED46B40B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02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CD57A-C1A9-4E71-A523-19C543C56F97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AB2C9-66D0-4D32-8E66-D2C09C079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21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2" r:id="rId3"/>
    <p:sldLayoutId id="2147483720" r:id="rId4"/>
    <p:sldLayoutId id="2147483721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9ADA291-DB08-0B96-80C4-FE2ED8A501BC}"/>
              </a:ext>
            </a:extLst>
          </p:cNvPr>
          <p:cNvSpPr/>
          <p:nvPr/>
        </p:nvSpPr>
        <p:spPr>
          <a:xfrm>
            <a:off x="1362255" y="1159934"/>
            <a:ext cx="773384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377">
              <a:defRPr/>
            </a:pPr>
            <a:r>
              <a:rPr lang="en-US" altLang="ko-KR" sz="4400" spc="-5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NoSQL DB Data </a:t>
            </a:r>
            <a:r>
              <a:rPr lang="ko-KR" altLang="en-US" sz="4400" spc="-5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암호화 입문</a:t>
            </a:r>
            <a:endParaRPr kumimoji="0" lang="en-US" altLang="en-US" sz="4400" b="0" i="0" u="none" strike="noStrike" kern="1200" cap="none" spc="-51" normalizeH="0" baseline="0" noProof="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effectLst/>
              <a:uLnTx/>
              <a:uFillTx/>
              <a:latin typeface="삼성긴고딕 Bold" panose="020B0600000101010101" pitchFamily="50" charset="-127"/>
              <a:ea typeface="삼성긴고딕 Bold" panose="020B0600000101010101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24CAF73-B909-7A51-6B74-41E6C92442F4}"/>
              </a:ext>
            </a:extLst>
          </p:cNvPr>
          <p:cNvSpPr/>
          <p:nvPr/>
        </p:nvSpPr>
        <p:spPr>
          <a:xfrm>
            <a:off x="1438455" y="1989220"/>
            <a:ext cx="4096497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-51" normalizeH="0" baseline="0" noProof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8BBF2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rPr>
              <a:t>계절학기</a:t>
            </a:r>
            <a:endParaRPr kumimoji="0" lang="ko-KR" altLang="en-US" sz="2000" b="0" i="0" u="none" strike="noStrike" kern="1200" cap="none" spc="-51" normalizeH="0" baseline="0" noProof="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448AC"/>
              </a:solidFill>
              <a:effectLst/>
              <a:uLnTx/>
              <a:uFillTx/>
              <a:latin typeface="삼성긴고딕 Bold" panose="020B0600000101010101" pitchFamily="50" charset="-127"/>
              <a:ea typeface="삼성긴고딕 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037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cmd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예시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18" y="1499041"/>
            <a:ext cx="6657042" cy="3815301"/>
          </a:xfrm>
          <a:prstGeom prst="rect">
            <a:avLst/>
          </a:prstGeom>
        </p:spPr>
      </p:pic>
      <p:pic>
        <p:nvPicPr>
          <p:cNvPr id="7" name="그림 6"/>
          <p:cNvPicPr/>
          <p:nvPr/>
        </p:nvPicPr>
        <p:blipFill>
          <a:blip r:embed="rId4"/>
          <a:stretch>
            <a:fillRect/>
          </a:stretch>
        </p:blipFill>
        <p:spPr>
          <a:xfrm>
            <a:off x="4491672" y="2910204"/>
            <a:ext cx="6958648" cy="337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23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cmd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914400" y="1913572"/>
            <a:ext cx="7884159" cy="1733868"/>
          </a:xfrm>
          <a:prstGeom prst="rect">
            <a:avLst/>
          </a:prstGeom>
        </p:spPr>
      </p:pic>
      <p:pic>
        <p:nvPicPr>
          <p:cNvPr id="6" name="그림 5"/>
          <p:cNvPicPr/>
          <p:nvPr/>
        </p:nvPicPr>
        <p:blipFill>
          <a:blip r:embed="rId4"/>
          <a:stretch>
            <a:fillRect/>
          </a:stretch>
        </p:blipFill>
        <p:spPr>
          <a:xfrm>
            <a:off x="2834640" y="4058666"/>
            <a:ext cx="8595043" cy="204501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834641" y="5303520"/>
            <a:ext cx="8595042" cy="800164"/>
          </a:xfrm>
          <a:prstGeom prst="rect">
            <a:avLst/>
          </a:prstGeom>
          <a:noFill/>
          <a:ln w="1206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17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심화 학습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60" y="1715306"/>
            <a:ext cx="10530659" cy="459405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822960" y="4012332"/>
            <a:ext cx="10429058" cy="2297027"/>
          </a:xfrm>
          <a:prstGeom prst="rect">
            <a:avLst/>
          </a:prstGeom>
          <a:noFill/>
          <a:ln w="149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83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5"/>
          <p:cNvSpPr txBox="1">
            <a:spLocks/>
          </p:cNvSpPr>
          <p:nvPr/>
        </p:nvSpPr>
        <p:spPr>
          <a:xfrm>
            <a:off x="1477048" y="1806575"/>
            <a:ext cx="9494587" cy="92333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none" lIns="0" tIns="0" rIns="0" bIns="0" rtlCol="0" anchor="t" anchorCtr="0">
            <a:sp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 b="0" i="0" u="none" strike="noStrike" cap="none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lt1"/>
                </a:solidFill>
                <a:effectLst>
                  <a:outerShdw blurRad="25400" dist="38100" dir="5400000" algn="t" rotWithShape="0">
                    <a:prstClr val="black">
                      <a:alpha val="30000"/>
                    </a:prst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  <a:cs typeface="Arial"/>
              </a:defRPr>
            </a:lvl1pPr>
            <a:lvl2pPr marL="742913" indent="-285737" algn="l" defTabSz="914354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ko-KR" sz="6000" dirty="0" smtClean="0">
                <a:solidFill>
                  <a:srgbClr val="58BBF2"/>
                </a:solidFill>
              </a:rPr>
              <a:t>2</a:t>
            </a:r>
            <a:r>
              <a:rPr lang="ko-KR" altLang="en-US" sz="6000" dirty="0" smtClean="0">
                <a:solidFill>
                  <a:srgbClr val="58BBF2"/>
                </a:solidFill>
              </a:rPr>
              <a:t>학기 프로젝트에서 만나요</a:t>
            </a:r>
            <a:endParaRPr lang="en-US" altLang="ko-KR" sz="6000" dirty="0">
              <a:solidFill>
                <a:srgbClr val="58BB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14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CE0AAB5-9BB1-CEC6-7CFA-41C3EDA2960A}"/>
              </a:ext>
            </a:extLst>
          </p:cNvPr>
          <p:cNvSpPr/>
          <p:nvPr/>
        </p:nvSpPr>
        <p:spPr>
          <a:xfrm>
            <a:off x="2331962" y="1276018"/>
            <a:ext cx="1093376" cy="369332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ctr" defTabSz="914377">
              <a:defRPr/>
            </a:pPr>
            <a:r>
              <a:rPr lang="ko-KR" altLang="en-US" sz="2400" spc="-3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58BBF2"/>
                </a:solidFill>
                <a:latin typeface="삼성긴고딕 ExtraBold" panose="020B0600000101010101" pitchFamily="50" charset="-127"/>
                <a:ea typeface="삼성긴고딕 ExtraBold" panose="020B0600000101010101" pitchFamily="50" charset="-127"/>
                <a:sym typeface="Malgun Gothic"/>
              </a:rPr>
              <a:t>계절학기</a:t>
            </a:r>
            <a:endParaRPr lang="ko-KR" altLang="en-US" sz="2400" spc="-31" dirty="0">
              <a:ln>
                <a:solidFill>
                  <a:srgbClr val="FF0000">
                    <a:alpha val="0"/>
                  </a:srgbClr>
                </a:solidFill>
              </a:ln>
              <a:solidFill>
                <a:srgbClr val="58BBF2"/>
              </a:solidFill>
              <a:latin typeface="삼성긴고딕 ExtraBold" panose="020B0600000101010101" pitchFamily="50" charset="-127"/>
              <a:ea typeface="삼성긴고딕 ExtraBold" panose="020B0600000101010101" pitchFamily="50" charset="-127"/>
              <a:sym typeface="Malgun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E24B41-3EEE-798C-7A9B-ABC5368EB07A}"/>
              </a:ext>
            </a:extLst>
          </p:cNvPr>
          <p:cNvSpPr txBox="1"/>
          <p:nvPr/>
        </p:nvSpPr>
        <p:spPr>
          <a:xfrm>
            <a:off x="4555142" y="4055676"/>
            <a:ext cx="1708801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 smtClean="0">
                <a:ln>
                  <a:solidFill>
                    <a:prstClr val="black">
                      <a:alpha val="0"/>
                    </a:prstClr>
                  </a:solidFill>
                </a:ln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박 세 영</a:t>
            </a:r>
            <a:endParaRPr kumimoji="0" lang="ko-KR" altLang="en-US" sz="3600" b="0" i="0" u="none" strike="noStrike" kern="1200" cap="none" spc="0" normalizeH="0" baseline="0" noProof="0" dirty="0">
              <a:ln>
                <a:solidFill>
                  <a:prstClr val="black">
                    <a:alpha val="0"/>
                  </a:prstClr>
                </a:solidFill>
              </a:ln>
              <a:effectLst/>
              <a:uLnTx/>
              <a:uFillTx/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</p:txBody>
      </p:sp>
      <p:cxnSp>
        <p:nvCxnSpPr>
          <p:cNvPr id="4" name="직선 연결선 13">
            <a:extLst>
              <a:ext uri="{FF2B5EF4-FFF2-40B4-BE49-F238E27FC236}">
                <a16:creationId xmlns:a16="http://schemas.microsoft.com/office/drawing/2014/main" id="{EA9338E3-EBF6-B86C-1343-A54E53BCFA5C}"/>
              </a:ext>
            </a:extLst>
          </p:cNvPr>
          <p:cNvCxnSpPr>
            <a:cxnSpLocks/>
          </p:cNvCxnSpPr>
          <p:nvPr/>
        </p:nvCxnSpPr>
        <p:spPr>
          <a:xfrm>
            <a:off x="4555142" y="4685582"/>
            <a:ext cx="5647229" cy="18273"/>
          </a:xfrm>
          <a:prstGeom prst="line">
            <a:avLst/>
          </a:prstGeom>
          <a:ln w="31750">
            <a:solidFill>
              <a:srgbClr val="129E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11F67EB-9902-5942-43B1-0AC8C2630E00}"/>
              </a:ext>
            </a:extLst>
          </p:cNvPr>
          <p:cNvSpPr txBox="1"/>
          <p:nvPr/>
        </p:nvSpPr>
        <p:spPr>
          <a:xfrm>
            <a:off x="4621991" y="4855672"/>
            <a:ext cx="3196388" cy="10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indent="0" fontAlgn="base" latinLnBrk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FontTx/>
              <a:buNone/>
              <a:defRPr kumimoji="1" b="0" spc="0">
                <a:ln>
                  <a:solidFill>
                    <a:srgbClr val="FF0000">
                      <a:alpha val="0"/>
                    </a:srgbClr>
                  </a:solidFill>
                </a:ln>
                <a:latin typeface="삼성긴고딕 Bold" panose="020B0600000101010101" pitchFamily="50" charset="-127"/>
                <a:ea typeface="삼성긴고딕 Bold" panose="020B0600000101010101" pitchFamily="50" charset="-127"/>
              </a:defRPr>
            </a:lvl1pPr>
            <a:lvl2pPr marL="180975" lvl="1" indent="-169863" fontAlgn="base" latinLnBrk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8BBF2"/>
              </a:buClr>
              <a:buFont typeface="Arial" panose="020B0604020202020204" pitchFamily="34" charset="0"/>
              <a:buChar char="•"/>
              <a:tabLst>
                <a:tab pos="447675" algn="l"/>
              </a:tabLst>
              <a:defRPr kumimoji="1" sz="1400" spc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defRPr>
            </a:lvl2pPr>
            <a:lvl3pPr marL="714375" lvl="2" indent="-15081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나눔고딕" pitchFamily="50" charset="-127"/>
              <a:buChar char="–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68363" lvl="3" indent="-152400" fontAlgn="base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SzPct val="90000"/>
              <a:buFontTx/>
              <a:buChar char="•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Font typeface="Arial" pitchFamily="34" charset="0"/>
              <a:buNone/>
              <a:defRPr sz="1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285750" indent="-285750">
              <a:buClr>
                <a:srgbClr val="58BBF2"/>
              </a:buClr>
              <a:buFont typeface="Arial" panose="020B0604020202020204" pitchFamily="34" charset="0"/>
              <a:buChar char="•"/>
            </a:pPr>
            <a:r>
              <a:rPr lang="ko-KR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그린랩스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 제품개발본부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/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본부</a:t>
            </a:r>
            <a:r>
              <a:rPr lang="ko-KR" altLang="en-US" sz="1400" dirty="0">
                <a:ea typeface="삼성긴고딕 Regular" panose="020B0600000101010101"/>
              </a:rPr>
              <a:t>장</a:t>
            </a:r>
          </a:p>
          <a:p>
            <a:pPr marL="285750" indent="-285750">
              <a:buClr>
                <a:srgbClr val="58BBF2"/>
              </a:buClr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CJ </a:t>
            </a:r>
            <a:r>
              <a:rPr lang="ko-KR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올리브네트웍스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IT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서비스팀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/ PL</a:t>
            </a:r>
          </a:p>
          <a:p>
            <a:pPr marL="285750" indent="-285750">
              <a:buClr>
                <a:srgbClr val="58BBF2"/>
              </a:buClr>
              <a:buFont typeface="Arial" panose="020B0604020202020204" pitchFamily="34" charset="0"/>
              <a:buChar char="•"/>
            </a:pPr>
            <a:r>
              <a:rPr lang="ko-KR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유진그룹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 물류부문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정보전략팀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</a:endParaRPr>
          </a:p>
          <a:p>
            <a:pPr marL="285750" indent="-285750">
              <a:buClr>
                <a:srgbClr val="58BBF2"/>
              </a:buClr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세종대학교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정보산업학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 석사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0DCFF3-63D9-ABE8-6875-98CA95052696}"/>
              </a:ext>
            </a:extLst>
          </p:cNvPr>
          <p:cNvSpPr txBox="1"/>
          <p:nvPr/>
        </p:nvSpPr>
        <p:spPr>
          <a:xfrm>
            <a:off x="6404167" y="4294575"/>
            <a:ext cx="1796967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ACDEF8"/>
                </a:solidFill>
                <a:effectLst/>
                <a:uLnTx/>
                <a:uFillTx/>
                <a:latin typeface="삼성긴고딕 Medium" panose="020B0600000101010101" pitchFamily="50" charset="-127"/>
                <a:ea typeface="삼성긴고딕 Medium" panose="020B0600000101010101" pitchFamily="50" charset="-127"/>
              </a:rPr>
              <a:t>Project consultant</a:t>
            </a:r>
            <a:endParaRPr kumimoji="0" lang="ko-KR" altLang="en-US" sz="3600" b="0" i="0" u="none" strike="noStrike" kern="1200" cap="none" spc="0" normalizeH="0" baseline="0" noProof="0" dirty="0">
              <a:ln>
                <a:solidFill>
                  <a:prstClr val="black">
                    <a:alpha val="0"/>
                  </a:prstClr>
                </a:solidFill>
              </a:ln>
              <a:solidFill>
                <a:srgbClr val="ACDEF8"/>
              </a:solidFill>
              <a:effectLst/>
              <a:uLnTx/>
              <a:uFillTx/>
              <a:latin typeface="삼성긴고딕 Medium" panose="020B0600000101010101" pitchFamily="50" charset="-127"/>
              <a:ea typeface="삼성긴고딕 Medium" panose="020B0600000101010101" pitchFamily="50" charset="-127"/>
            </a:endParaRPr>
          </a:p>
        </p:txBody>
      </p:sp>
      <p:sp>
        <p:nvSpPr>
          <p:cNvPr id="9" name="텍스트 개체 틀 17">
            <a:extLst>
              <a:ext uri="{FF2B5EF4-FFF2-40B4-BE49-F238E27FC236}">
                <a16:creationId xmlns:a16="http://schemas.microsoft.com/office/drawing/2014/main" id="{17DC8173-23FB-76CA-F81A-1F2148A83D94}"/>
              </a:ext>
            </a:extLst>
          </p:cNvPr>
          <p:cNvSpPr txBox="1">
            <a:spLocks/>
          </p:cNvSpPr>
          <p:nvPr/>
        </p:nvSpPr>
        <p:spPr>
          <a:xfrm>
            <a:off x="4150933" y="1239084"/>
            <a:ext cx="5458867" cy="44319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spc="-5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NoSQL </a:t>
            </a:r>
            <a:r>
              <a:rPr lang="en-US" altLang="ko-KR" sz="3200" spc="-5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DB Data </a:t>
            </a:r>
            <a:r>
              <a:rPr lang="ko-KR" altLang="en-US" sz="3200" spc="-5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암호화 </a:t>
            </a:r>
            <a:r>
              <a:rPr lang="ko-KR" altLang="en-US" sz="3200" spc="-5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입문</a:t>
            </a:r>
            <a:endParaRPr lang="en-US" altLang="en-US" sz="3200" b="0" spc="-5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effectLst/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406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CE0AAB5-9BB1-CEC6-7CFA-41C3EDA2960A}"/>
              </a:ext>
            </a:extLst>
          </p:cNvPr>
          <p:cNvSpPr/>
          <p:nvPr/>
        </p:nvSpPr>
        <p:spPr>
          <a:xfrm>
            <a:off x="2113366" y="1157145"/>
            <a:ext cx="1757149" cy="55399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-31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58BBF2"/>
                </a:solidFill>
                <a:effectLst/>
                <a:uLnTx/>
                <a:uFillTx/>
                <a:latin typeface="삼성긴고딕 ExtraBold" panose="020B0600000101010101" pitchFamily="50" charset="-127"/>
                <a:ea typeface="삼성긴고딕 ExtraBold" panose="020B0600000101010101" pitchFamily="50" charset="-127"/>
                <a:cs typeface="+mn-cs"/>
              </a:rPr>
              <a:t>Contents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A40B073-A493-C404-C940-1DB43D63E9DA}"/>
              </a:ext>
            </a:extLst>
          </p:cNvPr>
          <p:cNvGrpSpPr/>
          <p:nvPr/>
        </p:nvGrpSpPr>
        <p:grpSpPr>
          <a:xfrm>
            <a:off x="6096000" y="2279650"/>
            <a:ext cx="2491362" cy="546100"/>
            <a:chOff x="4641850" y="1212850"/>
            <a:chExt cx="2491362" cy="54610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2E8AD4E-438E-F023-434F-53952C1F6411}"/>
                </a:ext>
              </a:extLst>
            </p:cNvPr>
            <p:cNvSpPr txBox="1"/>
            <p:nvPr/>
          </p:nvSpPr>
          <p:spPr>
            <a:xfrm>
              <a:off x="5367344" y="1239679"/>
              <a:ext cx="1765868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defTabSz="914377">
                <a:spcAft>
                  <a:spcPts val="3200"/>
                </a:spcAft>
                <a:defRPr/>
              </a:pPr>
              <a:r>
                <a:rPr lang="ko-KR" altLang="en-US" sz="3200" spc="-31" noProof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과제</a:t>
              </a:r>
              <a:r>
                <a:rPr lang="en-US" altLang="ko-KR" sz="3200" spc="-31" noProof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 </a:t>
              </a:r>
              <a:r>
                <a:rPr lang="ko-KR" altLang="en-US" sz="3200" spc="-31" noProof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안내</a:t>
              </a:r>
              <a:endParaRPr kumimoji="0" lang="en-US" altLang="ko-KR" sz="3200" b="0" i="0" u="none" strike="noStrike" kern="1200" cap="none" spc="-31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F9B4BEF-7229-FD59-4A0B-A2C9F18949A4}"/>
                </a:ext>
              </a:extLst>
            </p:cNvPr>
            <p:cNvSpPr/>
            <p:nvPr/>
          </p:nvSpPr>
          <p:spPr>
            <a:xfrm>
              <a:off x="4641850" y="1212850"/>
              <a:ext cx="546100" cy="546100"/>
            </a:xfrm>
            <a:prstGeom prst="ellipse">
              <a:avLst/>
            </a:prstGeom>
            <a:solidFill>
              <a:srgbClr val="58B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삼성긴고딕 Regular" panose="020B0600000101010101" pitchFamily="50" charset="-127"/>
                  <a:ea typeface="삼성긴고딕 Regular" panose="020B0600000101010101" pitchFamily="50" charset="-127"/>
                  <a:cs typeface="+mn-cs"/>
                </a:rPr>
                <a:t>Ⅰ</a:t>
              </a:r>
              <a:endParaRPr kumimoji="0" lang="ko-KR" altLang="en-US" sz="2800" b="0" i="0" u="none" strike="noStrike" kern="1200" cap="none" spc="0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삼성긴고딕 Regular" panose="020B0600000101010101" pitchFamily="50" charset="-127"/>
                <a:ea typeface="삼성긴고딕 Regular" panose="020B0600000101010101" pitchFamily="50" charset="-127"/>
                <a:cs typeface="+mn-cs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F0752AE-0A97-0155-D438-D2ADBAE39B4D}"/>
              </a:ext>
            </a:extLst>
          </p:cNvPr>
          <p:cNvGrpSpPr/>
          <p:nvPr/>
        </p:nvGrpSpPr>
        <p:grpSpPr>
          <a:xfrm>
            <a:off x="6096000" y="3164417"/>
            <a:ext cx="2491362" cy="546100"/>
            <a:chOff x="4641850" y="2527300"/>
            <a:chExt cx="2491362" cy="546100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307F00F6-EB25-2FE1-6D26-D544140D077D}"/>
                </a:ext>
              </a:extLst>
            </p:cNvPr>
            <p:cNvSpPr/>
            <p:nvPr/>
          </p:nvSpPr>
          <p:spPr>
            <a:xfrm>
              <a:off x="4641850" y="2527300"/>
              <a:ext cx="546100" cy="546100"/>
            </a:xfrm>
            <a:prstGeom prst="ellipse">
              <a:avLst/>
            </a:prstGeom>
            <a:solidFill>
              <a:srgbClr val="58B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삼성긴고딕 Regular" panose="020B0600000101010101" pitchFamily="50" charset="-127"/>
                  <a:ea typeface="삼성긴고딕 Regular" panose="020B0600000101010101" pitchFamily="50" charset="-127"/>
                  <a:cs typeface="+mn-cs"/>
                </a:rPr>
                <a:t>Ⅱ</a:t>
              </a:r>
              <a:endParaRPr kumimoji="0" lang="ko-KR" altLang="en-US" sz="2800" b="0" i="0" u="none" strike="noStrike" kern="1200" cap="none" spc="0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삼성긴고딕 Regular" panose="020B0600000101010101" pitchFamily="50" charset="-127"/>
                <a:ea typeface="삼성긴고딕 Regular" panose="020B0600000101010101" pitchFamily="50" charset="-127"/>
                <a:cs typeface="+mn-c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51DCA1D-B6E4-A02F-2B94-1BFE3708C8DB}"/>
                </a:ext>
              </a:extLst>
            </p:cNvPr>
            <p:cNvSpPr txBox="1"/>
            <p:nvPr/>
          </p:nvSpPr>
          <p:spPr>
            <a:xfrm>
              <a:off x="5367344" y="2554129"/>
              <a:ext cx="1765868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defTabSz="914377">
                <a:spcAft>
                  <a:spcPts val="3200"/>
                </a:spcAft>
                <a:defRPr/>
              </a:pPr>
              <a:r>
                <a:rPr lang="ko-KR" altLang="en-US" sz="3200" spc="-31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과제 목적</a:t>
              </a:r>
              <a:endParaRPr kumimoji="0" lang="en-US" altLang="ko-KR" sz="3200" b="0" i="0" u="none" strike="noStrike" kern="1200" cap="none" spc="-31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E186053-6F25-ECC0-EE0B-D819BF8CF449}"/>
              </a:ext>
            </a:extLst>
          </p:cNvPr>
          <p:cNvGrpSpPr/>
          <p:nvPr/>
        </p:nvGrpSpPr>
        <p:grpSpPr>
          <a:xfrm>
            <a:off x="6096000" y="4049184"/>
            <a:ext cx="4944213" cy="546100"/>
            <a:chOff x="4641850" y="3479800"/>
            <a:chExt cx="4944213" cy="546100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F2BA4723-E903-5FEE-12FA-03B3ED3992F9}"/>
                </a:ext>
              </a:extLst>
            </p:cNvPr>
            <p:cNvSpPr/>
            <p:nvPr/>
          </p:nvSpPr>
          <p:spPr>
            <a:xfrm>
              <a:off x="4641850" y="3479800"/>
              <a:ext cx="546100" cy="546100"/>
            </a:xfrm>
            <a:prstGeom prst="ellipse">
              <a:avLst/>
            </a:prstGeom>
            <a:solidFill>
              <a:srgbClr val="58B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삼성긴고딕 Regular" panose="020B0600000101010101" pitchFamily="50" charset="-127"/>
                  <a:ea typeface="삼성긴고딕 Regular" panose="020B0600000101010101" pitchFamily="50" charset="-127"/>
                  <a:cs typeface="+mn-cs"/>
                </a:rPr>
                <a:t>Ⅲ</a:t>
              </a:r>
              <a:endParaRPr kumimoji="0" lang="ko-KR" altLang="en-US" sz="2800" b="0" i="0" u="none" strike="noStrike" kern="1200" cap="none" spc="0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삼성긴고딕 Regular" panose="020B0600000101010101" pitchFamily="50" charset="-127"/>
                <a:ea typeface="삼성긴고딕 Regular" panose="020B0600000101010101" pitchFamily="50" charset="-127"/>
                <a:cs typeface="+mn-cs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A8A21B3-B96D-2198-BC69-F8CF3FE9BF99}"/>
                </a:ext>
              </a:extLst>
            </p:cNvPr>
            <p:cNvSpPr txBox="1"/>
            <p:nvPr/>
          </p:nvSpPr>
          <p:spPr>
            <a:xfrm>
              <a:off x="5367344" y="3506629"/>
              <a:ext cx="4218719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defTabSz="914377">
                <a:spcAft>
                  <a:spcPts val="3200"/>
                </a:spcAft>
                <a:defRPr/>
              </a:pPr>
              <a:r>
                <a:rPr lang="ko-KR" altLang="en-US" sz="3200" spc="-31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환경 설정 및 연동 실습</a:t>
              </a:r>
              <a:endParaRPr kumimoji="0" lang="en-US" altLang="ko-KR" sz="3200" b="0" i="0" u="none" strike="noStrike" kern="1200" cap="none" spc="-31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4F7C007-F27E-DCD8-D4AB-51B5B2D431E2}"/>
              </a:ext>
            </a:extLst>
          </p:cNvPr>
          <p:cNvGrpSpPr/>
          <p:nvPr/>
        </p:nvGrpSpPr>
        <p:grpSpPr>
          <a:xfrm>
            <a:off x="6096000" y="4933950"/>
            <a:ext cx="2491362" cy="546100"/>
            <a:chOff x="4641850" y="4432300"/>
            <a:chExt cx="2491362" cy="546100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E3422DCE-CB54-E402-8FD1-AF15B0D48E07}"/>
                </a:ext>
              </a:extLst>
            </p:cNvPr>
            <p:cNvSpPr/>
            <p:nvPr/>
          </p:nvSpPr>
          <p:spPr>
            <a:xfrm>
              <a:off x="4641850" y="4432300"/>
              <a:ext cx="546100" cy="546100"/>
            </a:xfrm>
            <a:prstGeom prst="ellipse">
              <a:avLst/>
            </a:prstGeom>
            <a:solidFill>
              <a:srgbClr val="58B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삼성긴고딕 Regular" panose="020B0600000101010101" pitchFamily="50" charset="-127"/>
                  <a:ea typeface="삼성긴고딕 Regular" panose="020B0600000101010101" pitchFamily="50" charset="-127"/>
                  <a:cs typeface="+mn-cs"/>
                </a:rPr>
                <a:t>Ⅳ</a:t>
              </a:r>
              <a:endParaRPr kumimoji="0" lang="ko-KR" altLang="en-US" sz="2800" b="0" i="0" u="none" strike="noStrike" kern="1200" cap="none" spc="0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삼성긴고딕 Regular" panose="020B0600000101010101" pitchFamily="50" charset="-127"/>
                <a:ea typeface="삼성긴고딕 Regular" panose="020B0600000101010101" pitchFamily="50" charset="-127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1C7E3C8-ABF5-708D-1E90-07BD39915B5D}"/>
                </a:ext>
              </a:extLst>
            </p:cNvPr>
            <p:cNvSpPr txBox="1"/>
            <p:nvPr/>
          </p:nvSpPr>
          <p:spPr>
            <a:xfrm>
              <a:off x="5367344" y="4459129"/>
              <a:ext cx="1765868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defTabSz="914377">
                <a:spcAft>
                  <a:spcPts val="3200"/>
                </a:spcAft>
                <a:defRPr/>
              </a:pPr>
              <a:r>
                <a:rPr lang="ko-KR" altLang="en-US" sz="3200" spc="-31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심화 학습</a:t>
              </a:r>
              <a:endParaRPr kumimoji="0" lang="en-US" altLang="ko-KR" sz="3200" b="0" i="0" u="none" strike="noStrike" kern="1200" cap="none" spc="-31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771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1066739" y="1955777"/>
            <a:ext cx="8611200" cy="1980000"/>
          </a:xfrm>
          <a:prstGeom prst="roundRect">
            <a:avLst>
              <a:gd name="adj" fmla="val 8577"/>
            </a:avLst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lvl="0" latinLnBrk="0">
              <a:lnSpc>
                <a:spcPct val="150000"/>
              </a:lnSpc>
              <a:buClr>
                <a:srgbClr val="0E95E0"/>
              </a:buClr>
              <a:defRPr/>
            </a:pPr>
            <a:endParaRPr lang="en-US" altLang="ko-KR" sz="2200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  <a:cs typeface="Arial"/>
              <a:sym typeface="Arial"/>
            </a:endParaRPr>
          </a:p>
          <a:p>
            <a:pPr lvl="0" latinLnBrk="0">
              <a:lnSpc>
                <a:spcPct val="150000"/>
              </a:lnSpc>
              <a:buClr>
                <a:srgbClr val="0E95E0"/>
              </a:buClr>
              <a:defRPr/>
            </a:pPr>
            <a:endParaRPr lang="en-US" altLang="ko-KR" sz="2200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  <a:cs typeface="Arial"/>
              <a:sym typeface="Arial"/>
            </a:endParaRPr>
          </a:p>
          <a:p>
            <a:pPr lvl="0" latinLnBrk="0">
              <a:lnSpc>
                <a:spcPct val="150000"/>
              </a:lnSpc>
              <a:buClr>
                <a:srgbClr val="0E95E0"/>
              </a:buClr>
              <a:defRPr/>
            </a:pPr>
            <a:endParaRPr lang="en-US" altLang="ko-KR" sz="2200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  <a:cs typeface="Arial"/>
              <a:sym typeface="Arial"/>
            </a:endParaRPr>
          </a:p>
          <a:p>
            <a:pPr lvl="0" latinLnBrk="0">
              <a:lnSpc>
                <a:spcPct val="150000"/>
              </a:lnSpc>
              <a:buClr>
                <a:srgbClr val="0E95E0"/>
              </a:buClr>
              <a:defRPr/>
            </a:pPr>
            <a:r>
              <a:rPr lang="ko-KR" altLang="en-US" sz="2200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  <a:cs typeface="Arial"/>
                <a:sym typeface="Arial"/>
              </a:rPr>
              <a:t>     </a:t>
            </a:r>
            <a:endParaRPr lang="en-US" altLang="ko-KR" sz="2200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  <a:cs typeface="Arial"/>
              <a:sym typeface="Arial"/>
            </a:endParaRPr>
          </a:p>
          <a:p>
            <a:pPr lvl="0" latinLnBrk="0">
              <a:lnSpc>
                <a:spcPct val="150000"/>
              </a:lnSpc>
              <a:buClr>
                <a:srgbClr val="0E95E0"/>
              </a:buClr>
              <a:defRPr/>
            </a:pPr>
            <a:r>
              <a:rPr lang="ko-KR" altLang="en-US" sz="2200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  <a:cs typeface="Arial"/>
                <a:sym typeface="Arial"/>
              </a:rPr>
              <a:t>     명세서 내용을 학습</a:t>
            </a:r>
            <a:r>
              <a:rPr lang="en-US" altLang="ko-KR" sz="2200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  <a:cs typeface="Arial"/>
                <a:sym typeface="Arial"/>
              </a:rPr>
              <a:t> </a:t>
            </a:r>
            <a:r>
              <a:rPr lang="ko-KR" altLang="en-US" sz="2200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  <a:cs typeface="Arial"/>
                <a:sym typeface="Arial"/>
              </a:rPr>
              <a:t>하고 직접 환경 설정 및 내용을 적용해 봅니다 </a:t>
            </a:r>
            <a:endParaRPr lang="en-US" altLang="ko-KR" sz="2200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  <a:cs typeface="Arial"/>
              <a:sym typeface="Arial"/>
            </a:endParaRPr>
          </a:p>
          <a:p>
            <a:pPr lvl="0" latinLnBrk="0">
              <a:lnSpc>
                <a:spcPct val="150000"/>
              </a:lnSpc>
              <a:buClr>
                <a:srgbClr val="0E95E0"/>
              </a:buClr>
              <a:defRPr/>
            </a:pPr>
            <a:r>
              <a:rPr lang="en-US" altLang="ko-KR" sz="2200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  <a:cs typeface="Arial"/>
                <a:sym typeface="Arial"/>
              </a:rPr>
              <a:t>     </a:t>
            </a:r>
            <a:r>
              <a:rPr lang="en-US" altLang="ko-KR" sz="2200" kern="0" spc="-151" dirty="0" err="1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  <a:cs typeface="Arial"/>
                <a:sym typeface="Arial"/>
              </a:rPr>
              <a:t>ReadME</a:t>
            </a:r>
            <a:r>
              <a:rPr lang="ko-KR" altLang="en-US" sz="2200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  <a:cs typeface="Arial"/>
                <a:sym typeface="Arial"/>
              </a:rPr>
              <a:t> </a:t>
            </a:r>
            <a:r>
              <a:rPr lang="ko-KR" altLang="en-US" sz="2200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  <a:cs typeface="Arial"/>
                <a:sym typeface="Arial"/>
              </a:rPr>
              <a:t>파일에 아래 내용을 정리 및 </a:t>
            </a:r>
            <a:r>
              <a:rPr lang="en-US" altLang="ko-KR" sz="2200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  <a:cs typeface="Arial"/>
                <a:sym typeface="Arial"/>
              </a:rPr>
              <a:t>file upload </a:t>
            </a:r>
            <a:r>
              <a:rPr lang="ko-KR" altLang="en-US" sz="2200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  <a:cs typeface="Arial"/>
                <a:sym typeface="Arial"/>
              </a:rPr>
              <a:t>해서 제출합니다</a:t>
            </a:r>
            <a:endParaRPr lang="en-US" altLang="ko-KR" sz="2200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  <a:cs typeface="Arial"/>
              <a:sym typeface="Arial"/>
            </a:endParaRPr>
          </a:p>
          <a:p>
            <a:pPr marL="742950" lvl="1" indent="-285750" latinLnBrk="0">
              <a:lnSpc>
                <a:spcPct val="150000"/>
              </a:lnSpc>
              <a:buClr>
                <a:srgbClr val="58BBF2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  <a:cs typeface="Arial"/>
                <a:sym typeface="Arial"/>
              </a:rPr>
              <a:t>실습 </a:t>
            </a:r>
            <a:r>
              <a:rPr lang="ko-KR" altLang="en-US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  <a:cs typeface="Arial"/>
                <a:sym typeface="Arial"/>
              </a:rPr>
              <a:t>및 학습 내용</a:t>
            </a:r>
            <a:endParaRPr lang="en-US" altLang="ko-KR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  <a:cs typeface="Arial"/>
              <a:sym typeface="Arial"/>
            </a:endParaRPr>
          </a:p>
          <a:p>
            <a:pPr marL="742950" lvl="1" indent="-285750" latinLnBrk="0">
              <a:lnSpc>
                <a:spcPct val="150000"/>
              </a:lnSpc>
              <a:buClr>
                <a:srgbClr val="58BBF2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  <a:cs typeface="Arial"/>
                <a:sym typeface="Arial"/>
              </a:rPr>
              <a:t>각 단계별 </a:t>
            </a:r>
            <a:r>
              <a:rPr lang="en-US" altLang="ko-KR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  <a:cs typeface="Arial"/>
                <a:sym typeface="Arial"/>
              </a:rPr>
              <a:t>CMD </a:t>
            </a:r>
            <a:r>
              <a:rPr lang="ko-KR" altLang="en-US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  <a:cs typeface="Arial"/>
                <a:sym typeface="Arial"/>
              </a:rPr>
              <a:t>캡쳐 화면 및  </a:t>
            </a:r>
            <a:r>
              <a:rPr lang="en-US" altLang="ko-KR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  <a:cs typeface="Arial"/>
                <a:sym typeface="Arial"/>
              </a:rPr>
              <a:t>source </a:t>
            </a:r>
            <a:r>
              <a:rPr lang="en-US" altLang="ko-KR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  <a:cs typeface="Arial"/>
                <a:sym typeface="Arial"/>
              </a:rPr>
              <a:t>file 2</a:t>
            </a:r>
            <a:r>
              <a:rPr lang="ko-KR" altLang="en-US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  <a:cs typeface="Arial"/>
                <a:sym typeface="Arial"/>
              </a:rPr>
              <a:t>개</a:t>
            </a:r>
            <a:endParaRPr lang="en-US" altLang="ko-KR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  <a:cs typeface="Arial"/>
              <a:sym typeface="Arial"/>
            </a:endParaRPr>
          </a:p>
          <a:p>
            <a:pPr lvl="0" latinLnBrk="0">
              <a:lnSpc>
                <a:spcPct val="150000"/>
              </a:lnSpc>
              <a:buClr>
                <a:srgbClr val="0E95E0"/>
              </a:buClr>
              <a:defRPr/>
            </a:pPr>
            <a:r>
              <a:rPr lang="ko-KR" altLang="en-US" sz="2200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  <a:cs typeface="Arial"/>
                <a:sym typeface="Arial"/>
              </a:rPr>
              <a:t> </a:t>
            </a:r>
            <a:endParaRPr lang="en-US" altLang="ko-KR" sz="2200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  <a:cs typeface="Arial"/>
              <a:sym typeface="Arial"/>
            </a:endParaRPr>
          </a:p>
          <a:p>
            <a:pPr lvl="0" latinLnBrk="0">
              <a:lnSpc>
                <a:spcPct val="150000"/>
              </a:lnSpc>
              <a:buClr>
                <a:srgbClr val="0E95E0"/>
              </a:buClr>
              <a:defRPr/>
            </a:pPr>
            <a:endParaRPr lang="en-US" altLang="ko-KR" sz="2200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  <a:cs typeface="Arial"/>
              <a:sym typeface="Arial"/>
            </a:endParaRPr>
          </a:p>
          <a:p>
            <a:pPr lvl="0" latinLnBrk="0">
              <a:lnSpc>
                <a:spcPct val="150000"/>
              </a:lnSpc>
              <a:buClr>
                <a:srgbClr val="0E95E0"/>
              </a:buClr>
              <a:defRPr/>
            </a:pPr>
            <a:endParaRPr lang="en-US" altLang="ko-KR" sz="2200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  <a:cs typeface="Arial"/>
              <a:sym typeface="Arial"/>
            </a:endParaRPr>
          </a:p>
          <a:p>
            <a:pPr lvl="0" latinLnBrk="0">
              <a:lnSpc>
                <a:spcPct val="150000"/>
              </a:lnSpc>
              <a:buClr>
                <a:srgbClr val="0E95E0"/>
              </a:buClr>
              <a:defRPr/>
            </a:pPr>
            <a:endParaRPr lang="en-US" altLang="ko-KR" sz="2200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  <a:cs typeface="Arial"/>
              <a:sym typeface="Arial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r>
              <a:rPr lang="ko-KR" altLang="en-US" dirty="0"/>
              <a:t>과제 안내</a:t>
            </a: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33A32A50-7C2C-ABC1-D717-5758F651E53E}"/>
              </a:ext>
            </a:extLst>
          </p:cNvPr>
          <p:cNvSpPr>
            <a:spLocks/>
          </p:cNvSpPr>
          <p:nvPr/>
        </p:nvSpPr>
        <p:spPr bwMode="auto">
          <a:xfrm>
            <a:off x="1255902" y="2237087"/>
            <a:ext cx="137279" cy="107277"/>
          </a:xfrm>
          <a:custGeom>
            <a:avLst/>
            <a:gdLst>
              <a:gd name="T0" fmla="*/ 302 w 302"/>
              <a:gd name="T1" fmla="*/ 33 h 236"/>
              <a:gd name="T2" fmla="*/ 269 w 302"/>
              <a:gd name="T3" fmla="*/ 0 h 236"/>
              <a:gd name="T4" fmla="*/ 99 w 302"/>
              <a:gd name="T5" fmla="*/ 167 h 236"/>
              <a:gd name="T6" fmla="*/ 33 w 302"/>
              <a:gd name="T7" fmla="*/ 101 h 236"/>
              <a:gd name="T8" fmla="*/ 0 w 302"/>
              <a:gd name="T9" fmla="*/ 134 h 236"/>
              <a:gd name="T10" fmla="*/ 99 w 302"/>
              <a:gd name="T11" fmla="*/ 236 h 236"/>
              <a:gd name="T12" fmla="*/ 99 w 302"/>
              <a:gd name="T13" fmla="*/ 236 h 236"/>
              <a:gd name="T14" fmla="*/ 99 w 302"/>
              <a:gd name="T15" fmla="*/ 236 h 236"/>
              <a:gd name="T16" fmla="*/ 302 w 302"/>
              <a:gd name="T17" fmla="*/ 33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2" h="236">
                <a:moveTo>
                  <a:pt x="302" y="33"/>
                </a:moveTo>
                <a:lnTo>
                  <a:pt x="269" y="0"/>
                </a:lnTo>
                <a:lnTo>
                  <a:pt x="99" y="167"/>
                </a:lnTo>
                <a:lnTo>
                  <a:pt x="33" y="101"/>
                </a:lnTo>
                <a:lnTo>
                  <a:pt x="0" y="134"/>
                </a:lnTo>
                <a:lnTo>
                  <a:pt x="99" y="236"/>
                </a:lnTo>
                <a:lnTo>
                  <a:pt x="99" y="236"/>
                </a:lnTo>
                <a:lnTo>
                  <a:pt x="99" y="236"/>
                </a:lnTo>
                <a:lnTo>
                  <a:pt x="302" y="33"/>
                </a:lnTo>
                <a:close/>
              </a:path>
            </a:pathLst>
          </a:custGeom>
          <a:solidFill>
            <a:srgbClr val="58BB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n>
                <a:solidFill>
                  <a:srgbClr val="FF0000">
                    <a:alpha val="0"/>
                  </a:srgbClr>
                </a:solidFill>
              </a:ln>
              <a:solidFill>
                <a:prstClr val="white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6EDA7364-B32F-059B-00D2-097FA7ABB6F4}"/>
              </a:ext>
            </a:extLst>
          </p:cNvPr>
          <p:cNvSpPr>
            <a:spLocks/>
          </p:cNvSpPr>
          <p:nvPr/>
        </p:nvSpPr>
        <p:spPr bwMode="auto">
          <a:xfrm>
            <a:off x="1221355" y="2233450"/>
            <a:ext cx="148189" cy="148188"/>
          </a:xfrm>
          <a:custGeom>
            <a:avLst/>
            <a:gdLst>
              <a:gd name="T0" fmla="*/ 289 w 326"/>
              <a:gd name="T1" fmla="*/ 187 h 326"/>
              <a:gd name="T2" fmla="*/ 289 w 326"/>
              <a:gd name="T3" fmla="*/ 289 h 326"/>
              <a:gd name="T4" fmla="*/ 38 w 326"/>
              <a:gd name="T5" fmla="*/ 289 h 326"/>
              <a:gd name="T6" fmla="*/ 38 w 326"/>
              <a:gd name="T7" fmla="*/ 38 h 326"/>
              <a:gd name="T8" fmla="*/ 255 w 326"/>
              <a:gd name="T9" fmla="*/ 38 h 326"/>
              <a:gd name="T10" fmla="*/ 293 w 326"/>
              <a:gd name="T11" fmla="*/ 0 h 326"/>
              <a:gd name="T12" fmla="*/ 0 w 326"/>
              <a:gd name="T13" fmla="*/ 0 h 326"/>
              <a:gd name="T14" fmla="*/ 0 w 326"/>
              <a:gd name="T15" fmla="*/ 326 h 326"/>
              <a:gd name="T16" fmla="*/ 326 w 326"/>
              <a:gd name="T17" fmla="*/ 326 h 326"/>
              <a:gd name="T18" fmla="*/ 326 w 326"/>
              <a:gd name="T19" fmla="*/ 149 h 326"/>
              <a:gd name="T20" fmla="*/ 289 w 326"/>
              <a:gd name="T21" fmla="*/ 187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6" h="326">
                <a:moveTo>
                  <a:pt x="289" y="187"/>
                </a:moveTo>
                <a:lnTo>
                  <a:pt x="289" y="289"/>
                </a:lnTo>
                <a:lnTo>
                  <a:pt x="38" y="289"/>
                </a:lnTo>
                <a:lnTo>
                  <a:pt x="38" y="38"/>
                </a:lnTo>
                <a:lnTo>
                  <a:pt x="255" y="38"/>
                </a:lnTo>
                <a:lnTo>
                  <a:pt x="293" y="0"/>
                </a:lnTo>
                <a:lnTo>
                  <a:pt x="0" y="0"/>
                </a:lnTo>
                <a:lnTo>
                  <a:pt x="0" y="326"/>
                </a:lnTo>
                <a:lnTo>
                  <a:pt x="326" y="326"/>
                </a:lnTo>
                <a:lnTo>
                  <a:pt x="326" y="149"/>
                </a:lnTo>
                <a:lnTo>
                  <a:pt x="289" y="187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n>
                <a:solidFill>
                  <a:srgbClr val="FF0000">
                    <a:alpha val="0"/>
                  </a:srgbClr>
                </a:solidFill>
              </a:ln>
              <a:solidFill>
                <a:prstClr val="white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302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목적</a:t>
            </a:r>
            <a:endParaRPr lang="ko-KR" altLang="en-US" dirty="0"/>
          </a:p>
        </p:txBody>
      </p:sp>
      <p:pic>
        <p:nvPicPr>
          <p:cNvPr id="4" name="그림 3" descr="C:\Users\SSAFY\AppData\Local\Microsoft\Windows\INetCache\Content.MSO\EF0FCF2D.tmp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50" y="1997074"/>
            <a:ext cx="6752590" cy="37839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211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필수 지식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643" y="2132828"/>
            <a:ext cx="8539521" cy="304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환경 설정 및 연동 실습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7576B05-D634-90DD-6462-76EDFDD5B6DF}"/>
              </a:ext>
            </a:extLst>
          </p:cNvPr>
          <p:cNvSpPr/>
          <p:nvPr/>
        </p:nvSpPr>
        <p:spPr>
          <a:xfrm>
            <a:off x="863919" y="1665287"/>
            <a:ext cx="10606722" cy="1992313"/>
          </a:xfrm>
          <a:prstGeom prst="roundRect">
            <a:avLst>
              <a:gd name="adj" fmla="val 5310"/>
            </a:avLst>
          </a:prstGeom>
          <a:solidFill>
            <a:srgbClr val="DEF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latin typeface="삼성긴고딕 Medium" panose="020B0600000101010101" pitchFamily="50" charset="-127"/>
              <a:ea typeface="삼성긴고딕 Medium" panose="020B0600000101010101" pitchFamily="50" charset="-127"/>
              <a:sym typeface="Arial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33FCAE2-7684-776A-738B-FD94C1C180EF}"/>
              </a:ext>
            </a:extLst>
          </p:cNvPr>
          <p:cNvGrpSpPr/>
          <p:nvPr/>
        </p:nvGrpSpPr>
        <p:grpSpPr>
          <a:xfrm>
            <a:off x="1042885" y="1919262"/>
            <a:ext cx="4597948" cy="2031325"/>
            <a:chOff x="731838" y="1703130"/>
            <a:chExt cx="4597948" cy="2031325"/>
          </a:xfrm>
        </p:grpSpPr>
        <p:sp>
          <p:nvSpPr>
            <p:cNvPr id="5" name="내용 개체 틀 2">
              <a:extLst>
                <a:ext uri="{FF2B5EF4-FFF2-40B4-BE49-F238E27FC236}">
                  <a16:creationId xmlns:a16="http://schemas.microsoft.com/office/drawing/2014/main" id="{6C50273C-DF4D-CEF6-35B2-B75E611F04C5}"/>
                </a:ext>
              </a:extLst>
            </p:cNvPr>
            <p:cNvSpPr txBox="1">
              <a:spLocks/>
            </p:cNvSpPr>
            <p:nvPr/>
          </p:nvSpPr>
          <p:spPr>
            <a:xfrm>
              <a:off x="942366" y="1703130"/>
              <a:ext cx="4387420" cy="2031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266700" indent="-266700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7F7F7F"/>
                </a:buClr>
                <a:buSzPct val="95000"/>
                <a:buFontTx/>
                <a:buBlip>
                  <a:blip r:embed="rId3"/>
                </a:buBlip>
                <a:defRPr kumimoji="1" sz="2100" b="1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533400" lvl="1" indent="-169863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714375" lvl="2" indent="-150813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SzPct val="120000"/>
                <a:buFont typeface="나눔고딕" pitchFamily="50" charset="-127"/>
                <a:buChar char="–"/>
                <a:defRPr kumimoji="1" sz="16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868363" lvl="3" indent="-152400" fontAlgn="base" latinLnBrk="0">
                <a:lnSpc>
                  <a:spcPct val="120000"/>
                </a:lnSpc>
                <a:spcBef>
                  <a:spcPts val="0"/>
                </a:spcBef>
                <a:spcAft>
                  <a:spcPct val="0"/>
                </a:spcAft>
                <a:buSzPct val="90000"/>
                <a:buFontTx/>
                <a:buChar char="•"/>
                <a:defRPr kumimoji="1" sz="16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lnSpc>
                  <a:spcPct val="130000"/>
                </a:lnSpc>
                <a:spcBef>
                  <a:spcPct val="20000"/>
                </a:spcBef>
                <a:buFont typeface="Arial" pitchFamily="34" charset="0"/>
                <a:buNone/>
                <a:defRPr sz="100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tx1"/>
                </a:buClr>
                <a:buSzPct val="90000"/>
                <a:buNone/>
              </a:pPr>
              <a:r>
                <a:rPr lang="en-US" altLang="ko-KR" sz="1800" b="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NoSQL DB Data </a:t>
              </a:r>
              <a:r>
                <a:rPr lang="ko-KR" altLang="en-US" sz="1800" b="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암호화 실습 </a:t>
              </a:r>
              <a:r>
                <a:rPr lang="ko-KR" altLang="en-US" sz="1800" b="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과정</a:t>
              </a:r>
            </a:p>
            <a:p>
              <a:pPr marL="180975" lvl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58BBF2"/>
                </a:buClr>
                <a:buFont typeface="Arial" panose="020B0604020202020204" pitchFamily="34" charset="0"/>
                <a:buChar char="•"/>
                <a:tabLst>
                  <a:tab pos="447675" algn="l"/>
                </a:tabLst>
              </a:pP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Node.JS</a:t>
              </a:r>
              <a:r>
                <a:rPr lang="ko-KR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를 이해하고 </a:t>
              </a: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Local</a:t>
              </a:r>
              <a:r>
                <a:rPr lang="ko-KR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환경에 설치</a:t>
              </a:r>
              <a:endParaRPr lang="ko-KR" altLang="en-US" sz="140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endParaRPr>
            </a:p>
            <a:p>
              <a:pPr marL="180975" lvl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58BBF2"/>
                </a:buClr>
                <a:buFont typeface="Arial" panose="020B0604020202020204" pitchFamily="34" charset="0"/>
                <a:buChar char="•"/>
                <a:tabLst>
                  <a:tab pos="447675" algn="l"/>
                </a:tabLst>
              </a:pPr>
              <a:r>
                <a:rPr lang="en-US" altLang="ko-KR" sz="14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Node Library </a:t>
              </a:r>
              <a:r>
                <a:rPr lang="ko-KR" altLang="ko-KR" sz="14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세팅</a:t>
              </a:r>
              <a:r>
                <a:rPr lang="ko-KR" altLang="en-US" sz="14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하여 </a:t>
              </a:r>
              <a:r>
                <a:rPr lang="en-US" altLang="ko-KR" sz="14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Web Service </a:t>
              </a:r>
              <a:r>
                <a:rPr lang="ko-KR" altLang="en-US" sz="14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구현</a:t>
              </a:r>
              <a:endParaRPr lang="ko-KR" altLang="ko-KR" sz="140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endParaRPr>
            </a:p>
            <a:p>
              <a:pPr marL="180975" lvl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58BBF2"/>
                </a:buClr>
                <a:buFont typeface="Arial" panose="020B0604020202020204" pitchFamily="34" charset="0"/>
                <a:buChar char="•"/>
                <a:tabLst>
                  <a:tab pos="447675" algn="l"/>
                </a:tabLst>
              </a:pPr>
              <a:r>
                <a:rPr lang="en-US" altLang="ko-KR" sz="1400" spc="0" dirty="0" err="1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Redis</a:t>
              </a:r>
              <a:r>
                <a:rPr lang="en-US" altLang="ko-KR" sz="14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 DB</a:t>
              </a:r>
              <a:r>
                <a:rPr lang="ko-KR" altLang="en-US" sz="14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를 </a:t>
              </a:r>
              <a:r>
                <a:rPr lang="en-US" altLang="ko-KR" sz="14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Local </a:t>
              </a:r>
              <a:r>
                <a:rPr lang="ko-KR" altLang="en-US" sz="14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환경에 설치</a:t>
              </a:r>
              <a:endParaRPr lang="en-US" altLang="ko-KR" sz="140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endParaRPr>
            </a:p>
            <a:p>
              <a:pPr marL="180975" lvl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58BBF2"/>
                </a:buClr>
                <a:buFont typeface="Arial" panose="020B0604020202020204" pitchFamily="34" charset="0"/>
                <a:buChar char="•"/>
                <a:tabLst>
                  <a:tab pos="447675" algn="l"/>
                </a:tabLst>
              </a:pPr>
              <a:r>
                <a:rPr lang="en-US" altLang="ko-KR" sz="14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View </a:t>
              </a:r>
              <a:r>
                <a:rPr lang="ko-KR" altLang="en-US" sz="14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화면 및 </a:t>
              </a:r>
              <a:r>
                <a:rPr lang="en-US" altLang="ko-KR" sz="1400" spc="0" dirty="0" err="1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Server+DB</a:t>
              </a:r>
              <a:r>
                <a:rPr lang="en-US" altLang="ko-KR" sz="14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 </a:t>
              </a:r>
              <a:r>
                <a:rPr lang="ko-KR" altLang="en-US" sz="14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암호화 연동 부분을 실습</a:t>
              </a:r>
              <a:endParaRPr lang="ko-KR" altLang="ko-KR" sz="140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endParaRPr>
            </a:p>
            <a:p>
              <a:pPr marL="180975" lvl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58BBF2"/>
                </a:buClr>
                <a:buFont typeface="Arial" panose="020B0604020202020204" pitchFamily="34" charset="0"/>
                <a:buChar char="•"/>
                <a:tabLst>
                  <a:tab pos="447675" algn="l"/>
                </a:tabLst>
              </a:pPr>
              <a:endParaRPr lang="ko-KR" altLang="en-US" sz="140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endParaRPr>
            </a:p>
            <a:p>
              <a:pPr marL="180975" lvl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58BBF2"/>
                </a:buClr>
                <a:buFont typeface="Arial" panose="020B0604020202020204" pitchFamily="34" charset="0"/>
                <a:buChar char="•"/>
                <a:tabLst>
                  <a:tab pos="447675" algn="l"/>
                </a:tabLst>
              </a:pPr>
              <a:endParaRPr lang="en-US" altLang="ko-KR" sz="140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2EB146E-6C7B-B237-ADD5-F462AE404932}"/>
                </a:ext>
              </a:extLst>
            </p:cNvPr>
            <p:cNvGrpSpPr/>
            <p:nvPr/>
          </p:nvGrpSpPr>
          <p:grpSpPr>
            <a:xfrm>
              <a:off x="731838" y="1736812"/>
              <a:ext cx="171826" cy="148188"/>
              <a:chOff x="3465909" y="3849039"/>
              <a:chExt cx="171826" cy="148188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95ACC54D-3E06-2FC1-AB45-40AC9E1E2E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0456" y="3852676"/>
                <a:ext cx="137279" cy="107277"/>
              </a:xfrm>
              <a:custGeom>
                <a:avLst/>
                <a:gdLst>
                  <a:gd name="T0" fmla="*/ 302 w 302"/>
                  <a:gd name="T1" fmla="*/ 33 h 236"/>
                  <a:gd name="T2" fmla="*/ 269 w 302"/>
                  <a:gd name="T3" fmla="*/ 0 h 236"/>
                  <a:gd name="T4" fmla="*/ 99 w 302"/>
                  <a:gd name="T5" fmla="*/ 167 h 236"/>
                  <a:gd name="T6" fmla="*/ 33 w 302"/>
                  <a:gd name="T7" fmla="*/ 101 h 236"/>
                  <a:gd name="T8" fmla="*/ 0 w 302"/>
                  <a:gd name="T9" fmla="*/ 134 h 236"/>
                  <a:gd name="T10" fmla="*/ 99 w 302"/>
                  <a:gd name="T11" fmla="*/ 236 h 236"/>
                  <a:gd name="T12" fmla="*/ 99 w 302"/>
                  <a:gd name="T13" fmla="*/ 236 h 236"/>
                  <a:gd name="T14" fmla="*/ 99 w 302"/>
                  <a:gd name="T15" fmla="*/ 236 h 236"/>
                  <a:gd name="T16" fmla="*/ 302 w 302"/>
                  <a:gd name="T17" fmla="*/ 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2" h="236">
                    <a:moveTo>
                      <a:pt x="302" y="33"/>
                    </a:moveTo>
                    <a:lnTo>
                      <a:pt x="269" y="0"/>
                    </a:lnTo>
                    <a:lnTo>
                      <a:pt x="99" y="167"/>
                    </a:lnTo>
                    <a:lnTo>
                      <a:pt x="33" y="101"/>
                    </a:lnTo>
                    <a:lnTo>
                      <a:pt x="0" y="134"/>
                    </a:lnTo>
                    <a:lnTo>
                      <a:pt x="99" y="236"/>
                    </a:lnTo>
                    <a:lnTo>
                      <a:pt x="99" y="236"/>
                    </a:lnTo>
                    <a:lnTo>
                      <a:pt x="99" y="236"/>
                    </a:lnTo>
                    <a:lnTo>
                      <a:pt x="302" y="33"/>
                    </a:lnTo>
                    <a:close/>
                  </a:path>
                </a:pathLst>
              </a:custGeom>
              <a:solidFill>
                <a:srgbClr val="58BB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9" name="Freeform 7">
                <a:extLst>
                  <a:ext uri="{FF2B5EF4-FFF2-40B4-BE49-F238E27FC236}">
                    <a16:creationId xmlns:a16="http://schemas.microsoft.com/office/drawing/2014/main" id="{85BBD456-CEC9-528B-D31D-FD4DC2AE44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5909" y="3849039"/>
                <a:ext cx="148189" cy="148188"/>
              </a:xfrm>
              <a:custGeom>
                <a:avLst/>
                <a:gdLst>
                  <a:gd name="T0" fmla="*/ 289 w 326"/>
                  <a:gd name="T1" fmla="*/ 187 h 326"/>
                  <a:gd name="T2" fmla="*/ 289 w 326"/>
                  <a:gd name="T3" fmla="*/ 289 h 326"/>
                  <a:gd name="T4" fmla="*/ 38 w 326"/>
                  <a:gd name="T5" fmla="*/ 289 h 326"/>
                  <a:gd name="T6" fmla="*/ 38 w 326"/>
                  <a:gd name="T7" fmla="*/ 38 h 326"/>
                  <a:gd name="T8" fmla="*/ 255 w 326"/>
                  <a:gd name="T9" fmla="*/ 38 h 326"/>
                  <a:gd name="T10" fmla="*/ 293 w 326"/>
                  <a:gd name="T11" fmla="*/ 0 h 326"/>
                  <a:gd name="T12" fmla="*/ 0 w 326"/>
                  <a:gd name="T13" fmla="*/ 0 h 326"/>
                  <a:gd name="T14" fmla="*/ 0 w 326"/>
                  <a:gd name="T15" fmla="*/ 326 h 326"/>
                  <a:gd name="T16" fmla="*/ 326 w 326"/>
                  <a:gd name="T17" fmla="*/ 326 h 326"/>
                  <a:gd name="T18" fmla="*/ 326 w 326"/>
                  <a:gd name="T19" fmla="*/ 149 h 326"/>
                  <a:gd name="T20" fmla="*/ 289 w 326"/>
                  <a:gd name="T21" fmla="*/ 187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6" h="326">
                    <a:moveTo>
                      <a:pt x="289" y="187"/>
                    </a:moveTo>
                    <a:lnTo>
                      <a:pt x="289" y="289"/>
                    </a:lnTo>
                    <a:lnTo>
                      <a:pt x="38" y="289"/>
                    </a:lnTo>
                    <a:lnTo>
                      <a:pt x="38" y="38"/>
                    </a:lnTo>
                    <a:lnTo>
                      <a:pt x="255" y="38"/>
                    </a:lnTo>
                    <a:lnTo>
                      <a:pt x="293" y="0"/>
                    </a:lnTo>
                    <a:lnTo>
                      <a:pt x="0" y="0"/>
                    </a:lnTo>
                    <a:lnTo>
                      <a:pt x="0" y="326"/>
                    </a:lnTo>
                    <a:lnTo>
                      <a:pt x="326" y="326"/>
                    </a:lnTo>
                    <a:lnTo>
                      <a:pt x="326" y="149"/>
                    </a:lnTo>
                    <a:lnTo>
                      <a:pt x="289" y="187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8025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cmd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895" y="1791484"/>
            <a:ext cx="9925204" cy="12971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294" y="3270790"/>
            <a:ext cx="10329331" cy="287601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211" y="3088640"/>
            <a:ext cx="232166" cy="329454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377" y="3151198"/>
            <a:ext cx="7284983" cy="25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43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cmd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55" y="1769432"/>
            <a:ext cx="5940445" cy="40774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9894" y="3051229"/>
            <a:ext cx="7217494" cy="325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590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1448</TotalTime>
  <Words>169</Words>
  <Application>Microsoft Office PowerPoint</Application>
  <PresentationFormat>와이드스크린</PresentationFormat>
  <Paragraphs>56</Paragraphs>
  <Slides>13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KoPub돋움체 Medium</vt:lpstr>
      <vt:lpstr>맑은 고딕</vt:lpstr>
      <vt:lpstr>맑은 고딕</vt:lpstr>
      <vt:lpstr>삼성긴고딕 Bold</vt:lpstr>
      <vt:lpstr>삼성긴고딕 ExtraBold</vt:lpstr>
      <vt:lpstr>삼성긴고딕 Medium</vt:lpstr>
      <vt:lpstr>삼성긴고딕 Regular</vt:lpstr>
      <vt:lpstr>Arial</vt:lpstr>
      <vt:lpstr>1_Office 테마</vt:lpstr>
      <vt:lpstr>PowerPoint 프레젠테이션</vt:lpstr>
      <vt:lpstr>PowerPoint 프레젠테이션</vt:lpstr>
      <vt:lpstr>PowerPoint 프레젠테이션</vt:lpstr>
      <vt:lpstr>과제 안내</vt:lpstr>
      <vt:lpstr>과제 목적</vt:lpstr>
      <vt:lpstr>필수 지식</vt:lpstr>
      <vt:lpstr>환경 설정 및 연동 실습</vt:lpstr>
      <vt:lpstr>실습 – cmd 예시1</vt:lpstr>
      <vt:lpstr>실습 – cmd 예시2</vt:lpstr>
      <vt:lpstr>실습 – cmd 예시3</vt:lpstr>
      <vt:lpstr>실습 – cmd 예시4</vt:lpstr>
      <vt:lpstr>심화 학습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최미정</dc:creator>
  <cp:lastModifiedBy>3029</cp:lastModifiedBy>
  <cp:revision>201</cp:revision>
  <dcterms:created xsi:type="dcterms:W3CDTF">2020-12-09T04:38:54Z</dcterms:created>
  <dcterms:modified xsi:type="dcterms:W3CDTF">2023-12-18T01:53:38Z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C:\Users\multicampus\Desktop\220920_7기 SSAFY 오픈소스 가이드_공지용.pptx</vt:lpwstr>
  </property>
</Properties>
</file>